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7" r:id="rId8"/>
    <p:sldId id="268" r:id="rId9"/>
    <p:sldId id="262" r:id="rId10"/>
    <p:sldId id="263" r:id="rId11"/>
    <p:sldId id="270" r:id="rId12"/>
    <p:sldId id="265" r:id="rId13"/>
    <p:sldId id="261" r:id="rId14"/>
    <p:sldId id="266" r:id="rId15"/>
    <p:sldId id="271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1873B5-67FD-4455-96AF-8D65AC3CC62D}" type="datetimeFigureOut">
              <a:rPr lang="hu-HU" smtClean="0"/>
              <a:pPr/>
              <a:t>2014. 04. 14.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1B97AB-6336-4461-9ACC-323A515339E6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872207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A dinamó felfedezője? Felfedezői?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http://www.hobbielektronika.hu/cikkek/files/380/dinam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98505"/>
            <a:ext cx="5774669" cy="351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402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600" dirty="0"/>
              <a:t/>
            </a:r>
            <a:br>
              <a:rPr lang="hu-HU" sz="3600" dirty="0"/>
            </a:br>
            <a:r>
              <a:rPr lang="hu-HU" sz="3600" dirty="0" smtClean="0">
                <a:solidFill>
                  <a:schemeClr val="tx1"/>
                </a:solidFill>
              </a:rPr>
              <a:t>Unipolar-inductor. Kigondolva </a:t>
            </a:r>
            <a:r>
              <a:rPr lang="hu-HU" sz="3600" dirty="0" err="1" smtClean="0">
                <a:solidFill>
                  <a:schemeClr val="tx1"/>
                </a:solidFill>
              </a:rPr>
              <a:t>lőn</a:t>
            </a:r>
            <a:r>
              <a:rPr lang="hu-HU" sz="3600" dirty="0" smtClean="0">
                <a:solidFill>
                  <a:schemeClr val="tx1"/>
                </a:solidFill>
              </a:rPr>
              <a:t> Jedlik Ányos által, elkészítve pedig </a:t>
            </a:r>
            <a:r>
              <a:rPr lang="hu-HU" sz="3600" dirty="0" err="1" smtClean="0">
                <a:solidFill>
                  <a:schemeClr val="tx1"/>
                </a:solidFill>
              </a:rPr>
              <a:t>Nuss</a:t>
            </a:r>
            <a:r>
              <a:rPr lang="hu-HU" sz="3600" dirty="0" smtClean="0">
                <a:solidFill>
                  <a:schemeClr val="tx1"/>
                </a:solidFill>
              </a:rPr>
              <a:t> pesti gépész műhelyében. Beszerzési ideje 1861."</a:t>
            </a:r>
            <a:endParaRPr lang="hu-HU" sz="36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4099" y="2924944"/>
            <a:ext cx="441049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420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Jedlik Ányos dinamója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93135"/>
            <a:ext cx="5467350" cy="4680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4122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381000" y="381000"/>
            <a:ext cx="8229600" cy="57927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hu-HU" sz="3600" dirty="0" smtClean="0"/>
          </a:p>
          <a:p>
            <a:pPr marL="0" indent="0" algn="ctr">
              <a:buNone/>
            </a:pPr>
            <a:r>
              <a:rPr lang="hu-HU" sz="3600" dirty="0" smtClean="0"/>
              <a:t>Az áttörés 1866-ban következett be, amikor gyakorlatilag egyszerre (néhány héten belül) hárman is megjelentek működőképes dinamóval (</a:t>
            </a:r>
            <a:r>
              <a:rPr lang="hu-HU" sz="3600" dirty="0" err="1" smtClean="0"/>
              <a:t>Varley</a:t>
            </a:r>
            <a:r>
              <a:rPr lang="hu-HU" sz="3600" dirty="0" smtClean="0"/>
              <a:t>, </a:t>
            </a:r>
            <a:r>
              <a:rPr lang="hu-HU" sz="3600" dirty="0" err="1" smtClean="0"/>
              <a:t>Wheatstone</a:t>
            </a:r>
            <a:r>
              <a:rPr lang="hu-HU" sz="3600" dirty="0" smtClean="0"/>
              <a:t>, Siemens). És bár a gerjesztő tekercs elfogyasztotta a gép teljesítményének kb. egyharmadát, a maradék még így is sokszorosan felülmúlta az azonos méretű mágnes-elektromos gépek teljesítményét.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xmlns="" val="29726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 algn="ctr"/>
            <a:r>
              <a:rPr lang="hu-HU" sz="3600" dirty="0" smtClean="0"/>
              <a:t>Ernst Werner von Siemens </a:t>
            </a:r>
            <a:br>
              <a:rPr lang="hu-HU" sz="3600" dirty="0" smtClean="0"/>
            </a:br>
            <a:r>
              <a:rPr lang="hu-HU" sz="3600" dirty="0" smtClean="0"/>
              <a:t>(1816- 1892)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dirty="0" smtClean="0"/>
              <a:t> </a:t>
            </a:r>
          </a:p>
          <a:p>
            <a:pPr marL="0" indent="0" algn="ctr">
              <a:buNone/>
            </a:pPr>
            <a:r>
              <a:rPr lang="hu-HU" sz="3600" dirty="0" smtClean="0"/>
              <a:t>A német Werner Siemens (1866) </a:t>
            </a:r>
            <a:r>
              <a:rPr lang="hu-HU" sz="3600" dirty="0" smtClean="0">
                <a:solidFill>
                  <a:srgbClr val="FF0000"/>
                </a:solidFill>
              </a:rPr>
              <a:t>szabadalmaztatta </a:t>
            </a:r>
            <a:r>
              <a:rPr lang="hu-HU" sz="3600" dirty="0" smtClean="0"/>
              <a:t>a dinamót. </a:t>
            </a:r>
          </a:p>
          <a:p>
            <a:pPr marL="0" indent="0" algn="ctr">
              <a:buNone/>
            </a:pPr>
            <a:r>
              <a:rPr lang="hu-HU" sz="3600" dirty="0" smtClean="0"/>
              <a:t>Siemens</a:t>
            </a:r>
            <a:r>
              <a:rPr lang="en-US" sz="3600" dirty="0" smtClean="0"/>
              <a:t>-</a:t>
            </a:r>
            <a:r>
              <a:rPr lang="hu-HU" sz="3600" dirty="0" smtClean="0"/>
              <a:t>s</a:t>
            </a:r>
            <a:r>
              <a:rPr lang="en-US" sz="3600" dirty="0" smtClean="0"/>
              <a:t>z</a:t>
            </a:r>
            <a:r>
              <a:rPr lang="hu-HU" sz="3600" dirty="0" smtClean="0"/>
              <a:t>el szinte egyidőben az angol Wheatstone és a szintén angol Varley is eljutott a megoldásig</a:t>
            </a:r>
            <a:r>
              <a:rPr lang="hu-HU" sz="4400" dirty="0" smtClean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91181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66 év után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4400" dirty="0" smtClean="0"/>
              <a:t>Magyarországon először Eötvös beszélte el részletesen egy emlékülésen a dinamó feltalálását. Nemzetközi szinten csak az </a:t>
            </a:r>
            <a:r>
              <a:rPr lang="hu-HU" sz="4400" dirty="0" smtClean="0">
                <a:solidFill>
                  <a:srgbClr val="FF0000"/>
                </a:solidFill>
              </a:rPr>
              <a:t>1927</a:t>
            </a:r>
            <a:r>
              <a:rPr lang="hu-HU" sz="4400" dirty="0" smtClean="0"/>
              <a:t>-es </a:t>
            </a:r>
            <a:r>
              <a:rPr lang="hu-HU" sz="4400" dirty="0" err="1" smtClean="0"/>
              <a:t>comói</a:t>
            </a:r>
            <a:r>
              <a:rPr lang="hu-HU" sz="4400" dirty="0" smtClean="0"/>
              <a:t> emlékülésen ismerték meg Jedlik Ányos </a:t>
            </a:r>
            <a:r>
              <a:rPr lang="hu-HU" sz="4400" smtClean="0"/>
              <a:t>kis gépét</a:t>
            </a:r>
            <a:r>
              <a:rPr lang="hu-HU" sz="4400" dirty="0" smtClean="0"/>
              <a:t>.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xmlns="" val="16651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000" dirty="0" smtClean="0"/>
              <a:t>Mit vesztett Jedlik és Magyarország?</a:t>
            </a:r>
            <a:endParaRPr lang="hu-H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/>
          <a:lstStyle/>
          <a:p>
            <a:r>
              <a:rPr lang="hu-HU" dirty="0" smtClean="0"/>
              <a:t>A dinamó korának egyik legjelentősebb találmánya volt</a:t>
            </a:r>
          </a:p>
          <a:p>
            <a:r>
              <a:rPr lang="hu-HU" dirty="0" smtClean="0"/>
              <a:t>Ha Jedlik bejelenti a dinamóra szabadalmat 1</a:t>
            </a:r>
            <a:r>
              <a:rPr lang="en-US" dirty="0" smtClean="0"/>
              <a:t>86</a:t>
            </a:r>
            <a:r>
              <a:rPr lang="hu-HU" dirty="0" smtClean="0"/>
              <a:t>1-ben: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5 évvel korábban elkezdhette volna használni Magyarország és a világ a dinamót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Magyarország hatalmas gazdasági előnyre tehetett volna szert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A dinamó feltalálása vita nélkül magyar tudós nevéhez fűződne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És Jedlik is gazdagon halt volna meg </a:t>
            </a:r>
            <a:r>
              <a:rPr lang="hu-HU" dirty="0" smtClean="0">
                <a:sym typeface="Wingdings" pitchFamily="2" charset="2"/>
              </a:rPr>
              <a:t> 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Dinamó 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000" dirty="0" smtClean="0"/>
              <a:t> </a:t>
            </a:r>
            <a:r>
              <a:rPr lang="hu-HU" sz="4000" dirty="0"/>
              <a:t>D</a:t>
            </a:r>
            <a:r>
              <a:rPr lang="hu-HU" sz="4000" dirty="0" smtClean="0"/>
              <a:t>inamónak nevezzük azokat a forgó átalakítókat, amelyek mechanikai energiából egyenáramú villamos energiát állítanak elő.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xmlns="" val="12129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Michael Faraday</a:t>
            </a:r>
            <a:br>
              <a:rPr lang="en-US" sz="4000" dirty="0" smtClean="0"/>
            </a:br>
            <a:r>
              <a:rPr lang="en-US" sz="4000" dirty="0" smtClean="0"/>
              <a:t>(1791 </a:t>
            </a:r>
            <a:r>
              <a:rPr lang="hu-HU" sz="4000" dirty="0" smtClean="0"/>
              <a:t>-</a:t>
            </a:r>
            <a:r>
              <a:rPr lang="en-US" sz="4000" dirty="0" smtClean="0"/>
              <a:t> 1867)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4400" dirty="0" smtClean="0"/>
          </a:p>
          <a:p>
            <a:pPr marL="0" indent="0" algn="ctr">
              <a:buNone/>
            </a:pPr>
            <a:r>
              <a:rPr lang="hu-HU" sz="4400" dirty="0" smtClean="0"/>
              <a:t>1831-ben Faraday kezdett el foglalkozni a galvánelemeket helyettesítő eszköz feltalálásával. Egészen a róla elnevezett indukciós törvényig jutott.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34677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Faraday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400" dirty="0" smtClean="0"/>
              <a:t>Az ő felfedezéseit követően az indukciót a gyakorlatban alkalmazva különböző indukciós gépeket (dinamók, generátorok, transzformátorok) alakítottak ki. 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xmlns="" val="60267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Faraday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4000" dirty="0" smtClean="0"/>
              <a:t>A villamos energia fogyasztás rohamos növekedése a tudósokat arra ösztönözte, hogy új technológiát kifejlesztve megkönnyítsék az elektromos áram előállítását, tárolását és továbbítását.</a:t>
            </a:r>
          </a:p>
          <a:p>
            <a:pPr marL="0" indent="0" algn="ctr">
              <a:buNone/>
            </a:pPr>
            <a:r>
              <a:rPr lang="hu-HU" sz="4000" dirty="0" smtClean="0"/>
              <a:t>Létrehozta az első acél mágneses egyenáramú generátort.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xmlns="" val="5246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Dinamóelv (öngerjesztés elve):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4000" dirty="0" smtClean="0"/>
          </a:p>
          <a:p>
            <a:pPr marL="0" indent="0" algn="ctr">
              <a:buNone/>
            </a:pPr>
            <a:r>
              <a:rPr lang="hu-HU" sz="4000" dirty="0" smtClean="0"/>
              <a:t>Az elektromágnesnek a gép által termelt árammal való táplálása. </a:t>
            </a:r>
          </a:p>
          <a:p>
            <a:pPr marL="0" indent="0" algn="ctr">
              <a:buNone/>
            </a:pPr>
            <a:r>
              <a:rPr lang="hu-HU" sz="4000" dirty="0" smtClean="0"/>
              <a:t>A világon először Jedlik Ányos (1861) fedezte ezt fel, de sajnálatos módon </a:t>
            </a:r>
            <a:r>
              <a:rPr lang="hu-HU" sz="4000" dirty="0" smtClean="0">
                <a:solidFill>
                  <a:srgbClr val="FF0000"/>
                </a:solidFill>
              </a:rPr>
              <a:t>nem  szabadalmaztatta</a:t>
            </a:r>
            <a:r>
              <a:rPr lang="hu-HU" sz="4000" dirty="0" smtClean="0"/>
              <a:t>.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xmlns="" val="196588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Nem szabadalmaztatta.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6000" dirty="0">
                <a:solidFill>
                  <a:srgbClr val="FF0000"/>
                </a:solidFill>
              </a:rPr>
              <a:t>A</a:t>
            </a:r>
            <a:r>
              <a:rPr lang="hu-HU" sz="6000" dirty="0" smtClean="0">
                <a:solidFill>
                  <a:srgbClr val="FF0000"/>
                </a:solidFill>
              </a:rPr>
              <a:t>z öngerjesztés elve nem lépte át Jedlik laboratóriumának határait.</a:t>
            </a:r>
            <a:endParaRPr lang="hu-H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65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Megelőzte </a:t>
            </a:r>
            <a:r>
              <a:rPr lang="hu-HU" dirty="0"/>
              <a:t>korát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u-HU" dirty="0"/>
          </a:p>
          <a:p>
            <a:pPr marL="0" indent="0" algn="ctr">
              <a:buNone/>
            </a:pPr>
            <a:r>
              <a:rPr lang="hu-HU" sz="3200" dirty="0"/>
              <a:t>A feljegyzések szerint a megdönthetetlen bizonyíték a Magyar Királyi Tudomány-egyetem tanszékének leltárában található, amelyben Jedlik keze írásával rögzítette az „</a:t>
            </a:r>
            <a:r>
              <a:rPr lang="hu-HU" sz="3200" dirty="0" err="1"/>
              <a:t>egysarki</a:t>
            </a:r>
            <a:r>
              <a:rPr lang="hu-HU" sz="3200" dirty="0"/>
              <a:t> villanyindító” készítésének pontos dátumát. Okmányszerűen bizonyítható, hogy Jedlik a dinamóelvet Werner Siemens </a:t>
            </a:r>
            <a:r>
              <a:rPr lang="hu-HU" sz="3200" dirty="0" smtClean="0"/>
              <a:t>előtt </a:t>
            </a:r>
            <a:r>
              <a:rPr lang="hu-HU" sz="3200" dirty="0"/>
              <a:t>legalább hat évvel felismerte. </a:t>
            </a:r>
          </a:p>
        </p:txBody>
      </p:sp>
    </p:spTree>
    <p:extLst>
      <p:ext uri="{BB962C8B-B14F-4D97-AF65-F5344CB8AC3E}">
        <p14:creationId xmlns:p14="http://schemas.microsoft.com/office/powerpoint/2010/main" xmlns="" val="35863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374441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hu-HU" sz="3600" dirty="0" smtClean="0"/>
          </a:p>
          <a:p>
            <a:pPr marL="0" indent="0" algn="ctr">
              <a:buNone/>
            </a:pPr>
            <a:r>
              <a:rPr lang="hu-HU" sz="4300" dirty="0" smtClean="0"/>
              <a:t>Jedlik Ányos</a:t>
            </a:r>
            <a:br>
              <a:rPr lang="hu-HU" sz="4300" dirty="0" smtClean="0"/>
            </a:br>
            <a:r>
              <a:rPr lang="hu-HU" sz="4300" dirty="0" smtClean="0"/>
              <a:t> (1800-1895)</a:t>
            </a:r>
            <a:br>
              <a:rPr lang="hu-HU" sz="4300" dirty="0" smtClean="0"/>
            </a:br>
            <a:r>
              <a:rPr lang="hu-HU" sz="3600" dirty="0" smtClean="0"/>
              <a:t/>
            </a:r>
            <a:br>
              <a:rPr lang="hu-HU" sz="3600" dirty="0" smtClean="0"/>
            </a:br>
            <a:endParaRPr lang="hu-HU" sz="3600" dirty="0"/>
          </a:p>
          <a:p>
            <a:pPr marL="0" indent="0" algn="ctr">
              <a:buNone/>
            </a:pPr>
            <a:r>
              <a:rPr lang="hu-HU" sz="3600" dirty="0" smtClean="0"/>
              <a:t>"...a delej forgatása folytán a sokszorozó huzalban villanyfolyam indíttatik, mely a forgatott delej tekercsein átmenvén, a delejt erősebbé teszi, ez pedig ismét erősebb </a:t>
            </a:r>
            <a:r>
              <a:rPr lang="hu-HU" sz="3600" dirty="0" err="1" smtClean="0"/>
              <a:t>villamfolyamot</a:t>
            </a:r>
            <a:r>
              <a:rPr lang="hu-HU" sz="3600" dirty="0" smtClean="0"/>
              <a:t> indít </a:t>
            </a:r>
            <a:r>
              <a:rPr lang="hu-HU" sz="3600" dirty="0" err="1" smtClean="0"/>
              <a:t>s.i.t</a:t>
            </a:r>
            <a:r>
              <a:rPr lang="hu-HU" sz="3600" dirty="0" smtClean="0"/>
              <a:t>."</a:t>
            </a:r>
            <a:r>
              <a:rPr lang="hu-HU" sz="3600" dirty="0" err="1" smtClean="0"/>
              <a:t>-írja</a:t>
            </a:r>
            <a:r>
              <a:rPr lang="hu-HU" sz="3600" dirty="0" smtClean="0"/>
              <a:t> 1859-ben. 1861-ben már a gép is megvolt a pesti egyetem szertári leltárának tanúsága szerint: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xmlns="" val="35858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376</TotalTime>
  <Words>374</Words>
  <Application>Microsoft Office PowerPoint</Application>
  <PresentationFormat>On-screen Show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Áramlás</vt:lpstr>
      <vt:lpstr>A dinamó felfedezője? Felfedezői?</vt:lpstr>
      <vt:lpstr>Dinamó fogalma</vt:lpstr>
      <vt:lpstr>Michael Faraday (1791 - 1867)</vt:lpstr>
      <vt:lpstr>Faraday</vt:lpstr>
      <vt:lpstr>Faraday</vt:lpstr>
      <vt:lpstr>Dinamóelv (öngerjesztés elve): </vt:lpstr>
      <vt:lpstr>Nem szabadalmaztatta.</vt:lpstr>
      <vt:lpstr> Megelőzte korát </vt:lpstr>
      <vt:lpstr>     </vt:lpstr>
      <vt:lpstr>   Unipolar-inductor. Kigondolva lőn Jedlik Ányos által, elkészítve pedig Nuss pesti gépész műhelyében. Beszerzési ideje 1861."</vt:lpstr>
      <vt:lpstr>Jedlik Ányos dinamója </vt:lpstr>
      <vt:lpstr>Slide 12</vt:lpstr>
      <vt:lpstr>Ernst Werner von Siemens  (1816- 1892)</vt:lpstr>
      <vt:lpstr>66 év után</vt:lpstr>
      <vt:lpstr>Mit vesztett Jedlik és Magyarország?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JEDLIK ÁNYOS</dc:title>
  <dc:creator>TANARI-TECH</dc:creator>
  <cp:lastModifiedBy>Pathos</cp:lastModifiedBy>
  <cp:revision>16</cp:revision>
  <dcterms:created xsi:type="dcterms:W3CDTF">2013-11-06T08:13:03Z</dcterms:created>
  <dcterms:modified xsi:type="dcterms:W3CDTF">2014-04-14T15:34:31Z</dcterms:modified>
</cp:coreProperties>
</file>