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F46AB8-55CB-42E9-9F86-17BAF6688381}" type="datetimeFigureOut">
              <a:rPr lang="hu-HU" smtClean="0"/>
              <a:pPr/>
              <a:t>2014. 03. 30.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3CA44-B4DA-42B6-9553-208CC912307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78039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3CA44-B4DA-42B6-9553-208CC912307E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91816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28B1A-0602-4BA1-B384-AA2E4AE69DFD}" type="datetimeFigureOut">
              <a:rPr lang="hu-HU" smtClean="0"/>
              <a:pPr/>
              <a:t>2014. 03. 30.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B344-1641-449A-BCC5-D4FAFDA4FBE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77714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28B1A-0602-4BA1-B384-AA2E4AE69DFD}" type="datetimeFigureOut">
              <a:rPr lang="hu-HU" smtClean="0"/>
              <a:pPr/>
              <a:t>2014. 03. 30.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B344-1641-449A-BCC5-D4FAFDA4FBE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834659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28B1A-0602-4BA1-B384-AA2E4AE69DFD}" type="datetimeFigureOut">
              <a:rPr lang="hu-HU" smtClean="0"/>
              <a:pPr/>
              <a:t>2014. 03. 30.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B344-1641-449A-BCC5-D4FAFDA4FBE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65859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28B1A-0602-4BA1-B384-AA2E4AE69DFD}" type="datetimeFigureOut">
              <a:rPr lang="hu-HU" smtClean="0"/>
              <a:pPr/>
              <a:t>2014. 03. 30.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B344-1641-449A-BCC5-D4FAFDA4FBE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9952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28B1A-0602-4BA1-B384-AA2E4AE69DFD}" type="datetimeFigureOut">
              <a:rPr lang="hu-HU" smtClean="0"/>
              <a:pPr/>
              <a:t>2014. 03. 30.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B344-1641-449A-BCC5-D4FAFDA4FBE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6881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28B1A-0602-4BA1-B384-AA2E4AE69DFD}" type="datetimeFigureOut">
              <a:rPr lang="hu-HU" smtClean="0"/>
              <a:pPr/>
              <a:t>2014. 03. 30.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B344-1641-449A-BCC5-D4FAFDA4FBE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7306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28B1A-0602-4BA1-B384-AA2E4AE69DFD}" type="datetimeFigureOut">
              <a:rPr lang="hu-HU" smtClean="0"/>
              <a:pPr/>
              <a:t>2014. 03. 30.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B344-1641-449A-BCC5-D4FAFDA4FBE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675015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28B1A-0602-4BA1-B384-AA2E4AE69DFD}" type="datetimeFigureOut">
              <a:rPr lang="hu-HU" smtClean="0"/>
              <a:pPr/>
              <a:t>2014. 03. 30.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B344-1641-449A-BCC5-D4FAFDA4FBE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508828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28B1A-0602-4BA1-B384-AA2E4AE69DFD}" type="datetimeFigureOut">
              <a:rPr lang="hu-HU" smtClean="0"/>
              <a:pPr/>
              <a:t>2014. 03. 30.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B344-1641-449A-BCC5-D4FAFDA4FBE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90961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28B1A-0602-4BA1-B384-AA2E4AE69DFD}" type="datetimeFigureOut">
              <a:rPr lang="hu-HU" smtClean="0"/>
              <a:pPr/>
              <a:t>2014. 03. 30.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B344-1641-449A-BCC5-D4FAFDA4FBE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2799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28B1A-0602-4BA1-B384-AA2E4AE69DFD}" type="datetimeFigureOut">
              <a:rPr lang="hu-HU" smtClean="0"/>
              <a:pPr/>
              <a:t>2014. 03. 30.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B344-1641-449A-BCC5-D4FAFDA4FBE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580144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28B1A-0602-4BA1-B384-AA2E4AE69DFD}" type="datetimeFigureOut">
              <a:rPr lang="hu-HU" smtClean="0"/>
              <a:pPr/>
              <a:t>2014. 03. 30.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9B344-1641-449A-BCC5-D4FAFDA4FBE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42860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Rejtvény 2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Jedlik Ányos születésének éve</a:t>
            </a:r>
          </a:p>
          <a:p>
            <a:r>
              <a:rPr lang="hu-HU" dirty="0" smtClean="0"/>
              <a:t>Ebben az évben fedezte fel Faraday az indukciós törvényt</a:t>
            </a:r>
          </a:p>
          <a:p>
            <a:r>
              <a:rPr lang="hu-HU" dirty="0" smtClean="0"/>
              <a:t>Siemens dinamójának bemutatása ebben az évben történt</a:t>
            </a:r>
          </a:p>
          <a:p>
            <a:r>
              <a:rPr lang="hu-HU" dirty="0" smtClean="0"/>
              <a:t>Faraday születésének éve</a:t>
            </a:r>
          </a:p>
          <a:p>
            <a:endParaRPr lang="hu-HU" dirty="0"/>
          </a:p>
        </p:txBody>
      </p:sp>
      <p:graphicFrame>
        <p:nvGraphicFramePr>
          <p:cNvPr id="17" name="Tartalom helye 1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517358277"/>
              </p:ext>
            </p:extLst>
          </p:nvPr>
        </p:nvGraphicFramePr>
        <p:xfrm>
          <a:off x="457200" y="1600200"/>
          <a:ext cx="4038600" cy="3917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650"/>
                <a:gridCol w="1009650"/>
                <a:gridCol w="1009650"/>
                <a:gridCol w="1009650"/>
              </a:tblGrid>
              <a:tr h="979258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979258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979258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979258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6247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Rejtvény(megoldás)</a:t>
            </a:r>
            <a:endParaRPr lang="hu-HU" dirty="0"/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054440918"/>
              </p:ext>
            </p:extLst>
          </p:nvPr>
        </p:nvGraphicFramePr>
        <p:xfrm>
          <a:off x="457200" y="1600200"/>
          <a:ext cx="4038600" cy="402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9650"/>
                <a:gridCol w="1009650"/>
                <a:gridCol w="1009650"/>
                <a:gridCol w="1009650"/>
              </a:tblGrid>
              <a:tr h="943254">
                <a:tc>
                  <a:txBody>
                    <a:bodyPr/>
                    <a:lstStyle/>
                    <a:p>
                      <a:pPr algn="ctr"/>
                      <a:r>
                        <a:rPr lang="hu-HU" sz="6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hu-HU" sz="6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6000" b="1" dirty="0" smtClean="0"/>
                        <a:t>8</a:t>
                      </a:r>
                      <a:endParaRPr lang="hu-HU" sz="6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6000" b="1" dirty="0" smtClean="0"/>
                        <a:t>0</a:t>
                      </a:r>
                      <a:endParaRPr lang="hu-HU" sz="6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6000" b="1" dirty="0" smtClean="0"/>
                        <a:t>0</a:t>
                      </a:r>
                      <a:endParaRPr lang="hu-HU" sz="6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3254">
                <a:tc>
                  <a:txBody>
                    <a:bodyPr/>
                    <a:lstStyle/>
                    <a:p>
                      <a:pPr algn="ctr"/>
                      <a:r>
                        <a:rPr lang="hu-HU" sz="6000" b="1" dirty="0" smtClean="0"/>
                        <a:t>1</a:t>
                      </a:r>
                      <a:endParaRPr lang="hu-HU" sz="6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6000" b="1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hu-HU" sz="6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6000" b="1" dirty="0" smtClean="0"/>
                        <a:t>3</a:t>
                      </a:r>
                      <a:endParaRPr lang="hu-HU" sz="6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6000" b="1" dirty="0" smtClean="0"/>
                        <a:t>1</a:t>
                      </a:r>
                      <a:endParaRPr lang="hu-HU" sz="6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3254">
                <a:tc>
                  <a:txBody>
                    <a:bodyPr/>
                    <a:lstStyle/>
                    <a:p>
                      <a:pPr algn="ctr"/>
                      <a:r>
                        <a:rPr lang="hu-HU" sz="6000" b="1" dirty="0" smtClean="0"/>
                        <a:t>1</a:t>
                      </a:r>
                      <a:endParaRPr lang="hu-HU" sz="6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6000" b="1" dirty="0" smtClean="0"/>
                        <a:t>8</a:t>
                      </a:r>
                      <a:endParaRPr lang="hu-HU" sz="6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6000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hu-HU" sz="6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6000" b="1" dirty="0" smtClean="0"/>
                        <a:t>7</a:t>
                      </a:r>
                      <a:endParaRPr lang="hu-HU" sz="6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3254">
                <a:tc>
                  <a:txBody>
                    <a:bodyPr/>
                    <a:lstStyle/>
                    <a:p>
                      <a:pPr algn="ctr"/>
                      <a:r>
                        <a:rPr lang="hu-HU" sz="6000" b="1" dirty="0" smtClean="0"/>
                        <a:t>1</a:t>
                      </a:r>
                      <a:endParaRPr lang="hu-HU" sz="6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6000" b="1" dirty="0" smtClean="0"/>
                        <a:t>7</a:t>
                      </a:r>
                      <a:endParaRPr lang="hu-HU" sz="6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6000" b="1" dirty="0" smtClean="0"/>
                        <a:t>9</a:t>
                      </a:r>
                      <a:endParaRPr lang="hu-HU" sz="6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6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hu-HU" sz="6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artalom helye 8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/>
              <a:t>Jedlik Ányos születésének éve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Ebben az évben fedezte fel Faraday az indukciós törvényt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Siemens dinamójának bemutatása ebben az évben történt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Faraday születésének éve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67794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Mi történt az átlón leolvasott évben?</a:t>
            </a:r>
            <a:br>
              <a:rPr lang="hu-HU" dirty="0" smtClean="0"/>
            </a:br>
            <a:r>
              <a:rPr lang="hu-HU" dirty="0" smtClean="0">
                <a:solidFill>
                  <a:srgbClr val="FF0000"/>
                </a:solidFill>
              </a:rPr>
              <a:t>1861</a:t>
            </a:r>
            <a:r>
              <a:rPr lang="hu-HU" dirty="0" smtClean="0"/>
              <a:t>-ben?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Használd Jedlik Ányos munkásságának leírását!</a:t>
            </a:r>
          </a:p>
          <a:p>
            <a:pPr marL="0" indent="0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dirty="0" smtClean="0"/>
              <a:t>A világon először Jedlik Ányos (</a:t>
            </a:r>
            <a:r>
              <a:rPr lang="hu-HU" dirty="0" smtClean="0">
                <a:solidFill>
                  <a:srgbClr val="FF0000"/>
                </a:solidFill>
              </a:rPr>
              <a:t>1861</a:t>
            </a:r>
            <a:r>
              <a:rPr lang="hu-HU" dirty="0" smtClean="0"/>
              <a:t>) fedezte fel a dinamó működési elvét és ebben az évben a gép is megvolt a pesti </a:t>
            </a:r>
            <a:r>
              <a:rPr lang="hu-HU" smtClean="0"/>
              <a:t>egyetem </a:t>
            </a:r>
            <a:r>
              <a:rPr lang="hu-HU" smtClean="0"/>
              <a:t>szertárában, </a:t>
            </a:r>
            <a:r>
              <a:rPr lang="hu-HU" dirty="0" smtClean="0"/>
              <a:t>de sajnálatos módon nem  szabadalmaztatta.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87995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113</Words>
  <Application>Microsoft Office PowerPoint</Application>
  <PresentationFormat>On-screen Show (4:3)</PresentationFormat>
  <Paragraphs>31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Office-téma</vt:lpstr>
      <vt:lpstr>Rejtvény 2</vt:lpstr>
      <vt:lpstr>Rejtvény(megoldás)</vt:lpstr>
      <vt:lpstr>Mi történt az átlón leolvasott évben? 1861-ben?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Rejtvény</dc:title>
  <dc:creator>TANARI-TECH</dc:creator>
  <cp:lastModifiedBy>Pathos</cp:lastModifiedBy>
  <cp:revision>8</cp:revision>
  <dcterms:created xsi:type="dcterms:W3CDTF">2013-11-06T11:06:53Z</dcterms:created>
  <dcterms:modified xsi:type="dcterms:W3CDTF">2014-03-30T12:49:23Z</dcterms:modified>
</cp:coreProperties>
</file>