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62" r:id="rId4"/>
    <p:sldId id="261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020" y="-5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6B76810-460F-44D3-B257-F77B660863DC}" type="doc">
      <dgm:prSet loTypeId="urn:microsoft.com/office/officeart/2005/8/layout/gear1" loCatId="process" qsTypeId="urn:microsoft.com/office/officeart/2005/8/quickstyle/simple5" qsCatId="simple" csTypeId="urn:microsoft.com/office/officeart/2005/8/colors/accent1_2" csCatId="accent1" phldr="1"/>
      <dgm:spPr/>
    </dgm:pt>
    <dgm:pt modelId="{A1F1CE54-BA30-43D8-B22F-FC6569076950}">
      <dgm:prSet phldrT="[Text]"/>
      <dgm:spPr/>
      <dgm:t>
        <a:bodyPr/>
        <a:lstStyle/>
        <a:p>
          <a:r>
            <a:rPr lang="en-US" i="1" dirty="0" smtClean="0"/>
            <a:t>ÁÁÁÁS</a:t>
          </a:r>
          <a:endParaRPr lang="en-US" i="1" dirty="0"/>
        </a:p>
      </dgm:t>
    </dgm:pt>
    <dgm:pt modelId="{06A4F8BB-5A12-4334-9A22-4D0F46B115EE}" type="parTrans" cxnId="{350EF1BC-A52A-45CE-8CB9-54A79F529C9F}">
      <dgm:prSet/>
      <dgm:spPr/>
      <dgm:t>
        <a:bodyPr/>
        <a:lstStyle/>
        <a:p>
          <a:endParaRPr lang="en-US"/>
        </a:p>
      </dgm:t>
    </dgm:pt>
    <dgm:pt modelId="{CA9C6F2B-B687-40E2-878B-6DFF46EF82E9}" type="sibTrans" cxnId="{350EF1BC-A52A-45CE-8CB9-54A79F529C9F}">
      <dgm:prSet/>
      <dgm:spPr/>
      <dgm:t>
        <a:bodyPr/>
        <a:lstStyle/>
        <a:p>
          <a:endParaRPr lang="en-US"/>
        </a:p>
      </dgm:t>
    </dgm:pt>
    <dgm:pt modelId="{3AE90942-1476-42FF-AF19-59470F1EC630}">
      <dgm:prSet phldrT="[Text]"/>
      <dgm:spPr/>
      <dgm:t>
        <a:bodyPr/>
        <a:lstStyle/>
        <a:p>
          <a:r>
            <a:rPr lang="en-US" dirty="0" smtClean="0"/>
            <a:t>OLD</a:t>
          </a:r>
          <a:endParaRPr lang="en-US" dirty="0"/>
        </a:p>
      </dgm:t>
    </dgm:pt>
    <dgm:pt modelId="{CD8856EF-3B50-4FEC-AF71-5299E9D48A2B}" type="parTrans" cxnId="{A051FABD-1CC6-409E-82C8-E7B2F701A16A}">
      <dgm:prSet/>
      <dgm:spPr/>
      <dgm:t>
        <a:bodyPr/>
        <a:lstStyle/>
        <a:p>
          <a:endParaRPr lang="en-US"/>
        </a:p>
      </dgm:t>
    </dgm:pt>
    <dgm:pt modelId="{CA9FCB1A-191C-4997-A4E5-5985BAF3F795}" type="sibTrans" cxnId="{A051FABD-1CC6-409E-82C8-E7B2F701A16A}">
      <dgm:prSet/>
      <dgm:spPr/>
      <dgm:t>
        <a:bodyPr/>
        <a:lstStyle/>
        <a:p>
          <a:endParaRPr lang="en-US"/>
        </a:p>
      </dgm:t>
    </dgm:pt>
    <dgm:pt modelId="{8CBBF779-5677-4AB9-B153-E8F531CB3940}">
      <dgm:prSet phldrT="[Text]"/>
      <dgm:spPr/>
      <dgm:t>
        <a:bodyPr/>
        <a:lstStyle/>
        <a:p>
          <a:r>
            <a:rPr lang="en-US" dirty="0" smtClean="0"/>
            <a:t>+</a:t>
          </a:r>
          <a:endParaRPr lang="en-US" dirty="0"/>
        </a:p>
      </dgm:t>
    </dgm:pt>
    <dgm:pt modelId="{F4DEA640-0237-45CA-BE9E-AA0A0D1BC0D4}" type="parTrans" cxnId="{A57E70EF-60E1-41A4-8BC6-9E61E5DF1395}">
      <dgm:prSet/>
      <dgm:spPr/>
      <dgm:t>
        <a:bodyPr/>
        <a:lstStyle/>
        <a:p>
          <a:endParaRPr lang="en-US"/>
        </a:p>
      </dgm:t>
    </dgm:pt>
    <dgm:pt modelId="{03D3C925-918A-470D-B108-332A492380DD}" type="sibTrans" cxnId="{A57E70EF-60E1-41A4-8BC6-9E61E5DF1395}">
      <dgm:prSet/>
      <dgm:spPr/>
      <dgm:t>
        <a:bodyPr/>
        <a:lstStyle/>
        <a:p>
          <a:endParaRPr lang="en-US"/>
        </a:p>
      </dgm:t>
    </dgm:pt>
    <dgm:pt modelId="{61D8065B-7673-4DFA-9A2A-CBD2EF332DB8}" type="pres">
      <dgm:prSet presAssocID="{D6B76810-460F-44D3-B257-F77B660863DC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33246839-42EA-4428-BC26-28938D9C53B9}" type="pres">
      <dgm:prSet presAssocID="{A1F1CE54-BA30-43D8-B22F-FC6569076950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3CC290-8541-440D-A21C-FC3C20991722}" type="pres">
      <dgm:prSet presAssocID="{A1F1CE54-BA30-43D8-B22F-FC6569076950}" presName="gear1srcNode" presStyleLbl="node1" presStyleIdx="0" presStyleCnt="3"/>
      <dgm:spPr/>
      <dgm:t>
        <a:bodyPr/>
        <a:lstStyle/>
        <a:p>
          <a:endParaRPr lang="en-US"/>
        </a:p>
      </dgm:t>
    </dgm:pt>
    <dgm:pt modelId="{3F794372-CB4C-429D-917B-499771F59BDD}" type="pres">
      <dgm:prSet presAssocID="{A1F1CE54-BA30-43D8-B22F-FC6569076950}" presName="gear1dstNode" presStyleLbl="node1" presStyleIdx="0" presStyleCnt="3"/>
      <dgm:spPr/>
      <dgm:t>
        <a:bodyPr/>
        <a:lstStyle/>
        <a:p>
          <a:endParaRPr lang="en-US"/>
        </a:p>
      </dgm:t>
    </dgm:pt>
    <dgm:pt modelId="{27D181E0-8474-478D-88D5-5A8BB60330FB}" type="pres">
      <dgm:prSet presAssocID="{3AE90942-1476-42FF-AF19-59470F1EC630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783640-B994-4AB1-BC50-7CA3DEFEE56E}" type="pres">
      <dgm:prSet presAssocID="{3AE90942-1476-42FF-AF19-59470F1EC630}" presName="gear2srcNode" presStyleLbl="node1" presStyleIdx="1" presStyleCnt="3"/>
      <dgm:spPr/>
      <dgm:t>
        <a:bodyPr/>
        <a:lstStyle/>
        <a:p>
          <a:endParaRPr lang="en-US"/>
        </a:p>
      </dgm:t>
    </dgm:pt>
    <dgm:pt modelId="{78F9FA37-2B97-4899-BB1E-61F549498AF4}" type="pres">
      <dgm:prSet presAssocID="{3AE90942-1476-42FF-AF19-59470F1EC630}" presName="gear2dstNode" presStyleLbl="node1" presStyleIdx="1" presStyleCnt="3"/>
      <dgm:spPr/>
      <dgm:t>
        <a:bodyPr/>
        <a:lstStyle/>
        <a:p>
          <a:endParaRPr lang="en-US"/>
        </a:p>
      </dgm:t>
    </dgm:pt>
    <dgm:pt modelId="{C8928983-1459-415A-93F7-858DD8801D0E}" type="pres">
      <dgm:prSet presAssocID="{8CBBF779-5677-4AB9-B153-E8F531CB3940}" presName="gear3" presStyleLbl="node1" presStyleIdx="2" presStyleCnt="3" custLinFactNeighborY="-3064"/>
      <dgm:spPr/>
      <dgm:t>
        <a:bodyPr/>
        <a:lstStyle/>
        <a:p>
          <a:endParaRPr lang="en-US"/>
        </a:p>
      </dgm:t>
    </dgm:pt>
    <dgm:pt modelId="{AC542C2E-4274-4FA8-8D1D-B0C9210CAD78}" type="pres">
      <dgm:prSet presAssocID="{8CBBF779-5677-4AB9-B153-E8F531CB3940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6137FF-4665-49F8-BB61-DC283FEBCDC1}" type="pres">
      <dgm:prSet presAssocID="{8CBBF779-5677-4AB9-B153-E8F531CB3940}" presName="gear3srcNode" presStyleLbl="node1" presStyleIdx="2" presStyleCnt="3"/>
      <dgm:spPr/>
      <dgm:t>
        <a:bodyPr/>
        <a:lstStyle/>
        <a:p>
          <a:endParaRPr lang="en-US"/>
        </a:p>
      </dgm:t>
    </dgm:pt>
    <dgm:pt modelId="{713766E3-0CEF-4FE7-ADCC-8FD349DE2067}" type="pres">
      <dgm:prSet presAssocID="{8CBBF779-5677-4AB9-B153-E8F531CB3940}" presName="gear3dstNode" presStyleLbl="node1" presStyleIdx="2" presStyleCnt="3"/>
      <dgm:spPr/>
      <dgm:t>
        <a:bodyPr/>
        <a:lstStyle/>
        <a:p>
          <a:endParaRPr lang="en-US"/>
        </a:p>
      </dgm:t>
    </dgm:pt>
    <dgm:pt modelId="{D76F88ED-988B-427E-9147-C2A7820B7491}" type="pres">
      <dgm:prSet presAssocID="{CA9C6F2B-B687-40E2-878B-6DFF46EF82E9}" presName="connector1" presStyleLbl="sibTrans2D1" presStyleIdx="0" presStyleCnt="3"/>
      <dgm:spPr/>
      <dgm:t>
        <a:bodyPr/>
        <a:lstStyle/>
        <a:p>
          <a:endParaRPr lang="en-US"/>
        </a:p>
      </dgm:t>
    </dgm:pt>
    <dgm:pt modelId="{FF7AFA66-ED62-4978-A98D-A5944C9A88BB}" type="pres">
      <dgm:prSet presAssocID="{CA9FCB1A-191C-4997-A4E5-5985BAF3F795}" presName="connector2" presStyleLbl="sibTrans2D1" presStyleIdx="1" presStyleCnt="3"/>
      <dgm:spPr/>
      <dgm:t>
        <a:bodyPr/>
        <a:lstStyle/>
        <a:p>
          <a:endParaRPr lang="en-US"/>
        </a:p>
      </dgm:t>
    </dgm:pt>
    <dgm:pt modelId="{FB4B32E5-D6FC-47D7-8E8A-339FC16A997B}" type="pres">
      <dgm:prSet presAssocID="{03D3C925-918A-470D-B108-332A492380DD}" presName="connector3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21452053-8121-4F8D-9AFA-F577628CCEA3}" type="presOf" srcId="{3AE90942-1476-42FF-AF19-59470F1EC630}" destId="{78F9FA37-2B97-4899-BB1E-61F549498AF4}" srcOrd="2" destOrd="0" presId="urn:microsoft.com/office/officeart/2005/8/layout/gear1"/>
    <dgm:cxn modelId="{0C92696B-2950-4DBB-A77D-31EF449F8C06}" type="presOf" srcId="{D6B76810-460F-44D3-B257-F77B660863DC}" destId="{61D8065B-7673-4DFA-9A2A-CBD2EF332DB8}" srcOrd="0" destOrd="0" presId="urn:microsoft.com/office/officeart/2005/8/layout/gear1"/>
    <dgm:cxn modelId="{3353F5F6-5748-4D16-B7F4-C06634023EF0}" type="presOf" srcId="{A1F1CE54-BA30-43D8-B22F-FC6569076950}" destId="{3F794372-CB4C-429D-917B-499771F59BDD}" srcOrd="2" destOrd="0" presId="urn:microsoft.com/office/officeart/2005/8/layout/gear1"/>
    <dgm:cxn modelId="{27BE8102-E5AF-4D77-8B72-D390E14DEE77}" type="presOf" srcId="{A1F1CE54-BA30-43D8-B22F-FC6569076950}" destId="{7C3CC290-8541-440D-A21C-FC3C20991722}" srcOrd="1" destOrd="0" presId="urn:microsoft.com/office/officeart/2005/8/layout/gear1"/>
    <dgm:cxn modelId="{350EF1BC-A52A-45CE-8CB9-54A79F529C9F}" srcId="{D6B76810-460F-44D3-B257-F77B660863DC}" destId="{A1F1CE54-BA30-43D8-B22F-FC6569076950}" srcOrd="0" destOrd="0" parTransId="{06A4F8BB-5A12-4334-9A22-4D0F46B115EE}" sibTransId="{CA9C6F2B-B687-40E2-878B-6DFF46EF82E9}"/>
    <dgm:cxn modelId="{1E9219DA-375B-4E85-9D96-6F39F664DC7C}" type="presOf" srcId="{3AE90942-1476-42FF-AF19-59470F1EC630}" destId="{B4783640-B994-4AB1-BC50-7CA3DEFEE56E}" srcOrd="1" destOrd="0" presId="urn:microsoft.com/office/officeart/2005/8/layout/gear1"/>
    <dgm:cxn modelId="{1A904436-9946-4AC0-B629-2E6F7EDE35E5}" type="presOf" srcId="{8CBBF779-5677-4AB9-B153-E8F531CB3940}" destId="{713766E3-0CEF-4FE7-ADCC-8FD349DE2067}" srcOrd="3" destOrd="0" presId="urn:microsoft.com/office/officeart/2005/8/layout/gear1"/>
    <dgm:cxn modelId="{7D0C4095-D0B8-4F93-9159-0561F0FB0CDA}" type="presOf" srcId="{8CBBF779-5677-4AB9-B153-E8F531CB3940}" destId="{AC542C2E-4274-4FA8-8D1D-B0C9210CAD78}" srcOrd="1" destOrd="0" presId="urn:microsoft.com/office/officeart/2005/8/layout/gear1"/>
    <dgm:cxn modelId="{10A1E3CE-1BEB-422B-900E-A419E95C3E7A}" type="presOf" srcId="{A1F1CE54-BA30-43D8-B22F-FC6569076950}" destId="{33246839-42EA-4428-BC26-28938D9C53B9}" srcOrd="0" destOrd="0" presId="urn:microsoft.com/office/officeart/2005/8/layout/gear1"/>
    <dgm:cxn modelId="{8DFC36BE-5F49-452B-B7FA-2B21B78AAB2F}" type="presOf" srcId="{8CBBF779-5677-4AB9-B153-E8F531CB3940}" destId="{C8928983-1459-415A-93F7-858DD8801D0E}" srcOrd="0" destOrd="0" presId="urn:microsoft.com/office/officeart/2005/8/layout/gear1"/>
    <dgm:cxn modelId="{8C3F7479-CAE8-4CED-8D8F-C43177CA9EFD}" type="presOf" srcId="{03D3C925-918A-470D-B108-332A492380DD}" destId="{FB4B32E5-D6FC-47D7-8E8A-339FC16A997B}" srcOrd="0" destOrd="0" presId="urn:microsoft.com/office/officeart/2005/8/layout/gear1"/>
    <dgm:cxn modelId="{A051FABD-1CC6-409E-82C8-E7B2F701A16A}" srcId="{D6B76810-460F-44D3-B257-F77B660863DC}" destId="{3AE90942-1476-42FF-AF19-59470F1EC630}" srcOrd="1" destOrd="0" parTransId="{CD8856EF-3B50-4FEC-AF71-5299E9D48A2B}" sibTransId="{CA9FCB1A-191C-4997-A4E5-5985BAF3F795}"/>
    <dgm:cxn modelId="{851A2186-7ACE-423A-96E1-964B2A89C4A6}" type="presOf" srcId="{CA9FCB1A-191C-4997-A4E5-5985BAF3F795}" destId="{FF7AFA66-ED62-4978-A98D-A5944C9A88BB}" srcOrd="0" destOrd="0" presId="urn:microsoft.com/office/officeart/2005/8/layout/gear1"/>
    <dgm:cxn modelId="{443B4D11-1003-4A18-8752-34BBD457E28D}" type="presOf" srcId="{3AE90942-1476-42FF-AF19-59470F1EC630}" destId="{27D181E0-8474-478D-88D5-5A8BB60330FB}" srcOrd="0" destOrd="0" presId="urn:microsoft.com/office/officeart/2005/8/layout/gear1"/>
    <dgm:cxn modelId="{B6782C33-FE9A-409F-A9E4-4D6AD79C829F}" type="presOf" srcId="{CA9C6F2B-B687-40E2-878B-6DFF46EF82E9}" destId="{D76F88ED-988B-427E-9147-C2A7820B7491}" srcOrd="0" destOrd="0" presId="urn:microsoft.com/office/officeart/2005/8/layout/gear1"/>
    <dgm:cxn modelId="{A57E70EF-60E1-41A4-8BC6-9E61E5DF1395}" srcId="{D6B76810-460F-44D3-B257-F77B660863DC}" destId="{8CBBF779-5677-4AB9-B153-E8F531CB3940}" srcOrd="2" destOrd="0" parTransId="{F4DEA640-0237-45CA-BE9E-AA0A0D1BC0D4}" sibTransId="{03D3C925-918A-470D-B108-332A492380DD}"/>
    <dgm:cxn modelId="{8DB6E182-F98B-4971-B038-C81366A9085A}" type="presOf" srcId="{8CBBF779-5677-4AB9-B153-E8F531CB3940}" destId="{F06137FF-4665-49F8-BB61-DC283FEBCDC1}" srcOrd="2" destOrd="0" presId="urn:microsoft.com/office/officeart/2005/8/layout/gear1"/>
    <dgm:cxn modelId="{0665BC02-80B8-44DC-A64B-4E75A8D88B50}" type="presParOf" srcId="{61D8065B-7673-4DFA-9A2A-CBD2EF332DB8}" destId="{33246839-42EA-4428-BC26-28938D9C53B9}" srcOrd="0" destOrd="0" presId="urn:microsoft.com/office/officeart/2005/8/layout/gear1"/>
    <dgm:cxn modelId="{1E85E51D-DF35-477F-9205-0ECCB84124DA}" type="presParOf" srcId="{61D8065B-7673-4DFA-9A2A-CBD2EF332DB8}" destId="{7C3CC290-8541-440D-A21C-FC3C20991722}" srcOrd="1" destOrd="0" presId="urn:microsoft.com/office/officeart/2005/8/layout/gear1"/>
    <dgm:cxn modelId="{A1F2D591-C7E1-4CAE-B1B9-0BFEA28480B7}" type="presParOf" srcId="{61D8065B-7673-4DFA-9A2A-CBD2EF332DB8}" destId="{3F794372-CB4C-429D-917B-499771F59BDD}" srcOrd="2" destOrd="0" presId="urn:microsoft.com/office/officeart/2005/8/layout/gear1"/>
    <dgm:cxn modelId="{BC5E9F78-60BA-4B5A-9CB5-D7C73B3847A2}" type="presParOf" srcId="{61D8065B-7673-4DFA-9A2A-CBD2EF332DB8}" destId="{27D181E0-8474-478D-88D5-5A8BB60330FB}" srcOrd="3" destOrd="0" presId="urn:microsoft.com/office/officeart/2005/8/layout/gear1"/>
    <dgm:cxn modelId="{E6D3D3A0-5AD4-453D-A7BD-35B312517AA1}" type="presParOf" srcId="{61D8065B-7673-4DFA-9A2A-CBD2EF332DB8}" destId="{B4783640-B994-4AB1-BC50-7CA3DEFEE56E}" srcOrd="4" destOrd="0" presId="urn:microsoft.com/office/officeart/2005/8/layout/gear1"/>
    <dgm:cxn modelId="{C495A8F5-7220-4106-A081-E60216BF29FF}" type="presParOf" srcId="{61D8065B-7673-4DFA-9A2A-CBD2EF332DB8}" destId="{78F9FA37-2B97-4899-BB1E-61F549498AF4}" srcOrd="5" destOrd="0" presId="urn:microsoft.com/office/officeart/2005/8/layout/gear1"/>
    <dgm:cxn modelId="{C1EB5433-3D72-479F-ACC4-67994A06B5D0}" type="presParOf" srcId="{61D8065B-7673-4DFA-9A2A-CBD2EF332DB8}" destId="{C8928983-1459-415A-93F7-858DD8801D0E}" srcOrd="6" destOrd="0" presId="urn:microsoft.com/office/officeart/2005/8/layout/gear1"/>
    <dgm:cxn modelId="{E10DDAA1-B996-435C-9865-16206F4B04FC}" type="presParOf" srcId="{61D8065B-7673-4DFA-9A2A-CBD2EF332DB8}" destId="{AC542C2E-4274-4FA8-8D1D-B0C9210CAD78}" srcOrd="7" destOrd="0" presId="urn:microsoft.com/office/officeart/2005/8/layout/gear1"/>
    <dgm:cxn modelId="{37B3D09B-2BB6-4C14-B9B2-B43481A3BF0E}" type="presParOf" srcId="{61D8065B-7673-4DFA-9A2A-CBD2EF332DB8}" destId="{F06137FF-4665-49F8-BB61-DC283FEBCDC1}" srcOrd="8" destOrd="0" presId="urn:microsoft.com/office/officeart/2005/8/layout/gear1"/>
    <dgm:cxn modelId="{57C23259-9111-42FE-A7AF-01EB2D6A937D}" type="presParOf" srcId="{61D8065B-7673-4DFA-9A2A-CBD2EF332DB8}" destId="{713766E3-0CEF-4FE7-ADCC-8FD349DE2067}" srcOrd="9" destOrd="0" presId="urn:microsoft.com/office/officeart/2005/8/layout/gear1"/>
    <dgm:cxn modelId="{3784A1CB-4CCF-42C7-A680-EA2E945EF339}" type="presParOf" srcId="{61D8065B-7673-4DFA-9A2A-CBD2EF332DB8}" destId="{D76F88ED-988B-427E-9147-C2A7820B7491}" srcOrd="10" destOrd="0" presId="urn:microsoft.com/office/officeart/2005/8/layout/gear1"/>
    <dgm:cxn modelId="{C418DDFE-AC31-4430-B1F9-811D7A9F351F}" type="presParOf" srcId="{61D8065B-7673-4DFA-9A2A-CBD2EF332DB8}" destId="{FF7AFA66-ED62-4978-A98D-A5944C9A88BB}" srcOrd="11" destOrd="0" presId="urn:microsoft.com/office/officeart/2005/8/layout/gear1"/>
    <dgm:cxn modelId="{35BD7E72-190F-49D5-B1A7-E50A195FB88D}" type="presParOf" srcId="{61D8065B-7673-4DFA-9A2A-CBD2EF332DB8}" destId="{FB4B32E5-D6FC-47D7-8E8A-339FC16A997B}" srcOrd="12" destOrd="0" presId="urn:microsoft.com/office/officeart/2005/8/layout/gear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CF75C-616C-4180-B134-2AA8020F6261}" type="datetimeFigureOut">
              <a:rPr lang="en-US" smtClean="0"/>
              <a:pPr/>
              <a:t>4/15/2014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CF2041C-2A1C-4F3C-BA13-C52C0B31F8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CF75C-616C-4180-B134-2AA8020F6261}" type="datetimeFigureOut">
              <a:rPr lang="en-US" smtClean="0"/>
              <a:pPr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041C-2A1C-4F3C-BA13-C52C0B31F8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CF75C-616C-4180-B134-2AA8020F6261}" type="datetimeFigureOut">
              <a:rPr lang="en-US" smtClean="0"/>
              <a:pPr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041C-2A1C-4F3C-BA13-C52C0B31F8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CF75C-616C-4180-B134-2AA8020F6261}" type="datetimeFigureOut">
              <a:rPr lang="en-US" smtClean="0"/>
              <a:pPr/>
              <a:t>4/15/2014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CF2041C-2A1C-4F3C-BA13-C52C0B31F8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CF75C-616C-4180-B134-2AA8020F6261}" type="datetimeFigureOut">
              <a:rPr lang="en-US" smtClean="0"/>
              <a:pPr/>
              <a:t>4/15/2014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041C-2A1C-4F3C-BA13-C52C0B31F8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CF75C-616C-4180-B134-2AA8020F6261}" type="datetimeFigureOut">
              <a:rPr lang="en-US" smtClean="0"/>
              <a:pPr/>
              <a:t>4/15/2014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041C-2A1C-4F3C-BA13-C52C0B31F8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CF75C-616C-4180-B134-2AA8020F6261}" type="datetimeFigureOut">
              <a:rPr lang="en-US" smtClean="0"/>
              <a:pPr/>
              <a:t>4/15/2014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CF2041C-2A1C-4F3C-BA13-C52C0B31F8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CF75C-616C-4180-B134-2AA8020F6261}" type="datetimeFigureOut">
              <a:rPr lang="en-US" smtClean="0"/>
              <a:pPr/>
              <a:t>4/15/2014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041C-2A1C-4F3C-BA13-C52C0B31F8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CF75C-616C-4180-B134-2AA8020F6261}" type="datetimeFigureOut">
              <a:rPr lang="en-US" smtClean="0"/>
              <a:pPr/>
              <a:t>4/15/2014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041C-2A1C-4F3C-BA13-C52C0B31F8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CF75C-616C-4180-B134-2AA8020F6261}" type="datetimeFigureOut">
              <a:rPr lang="en-US" smtClean="0"/>
              <a:pPr/>
              <a:t>4/15/2014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041C-2A1C-4F3C-BA13-C52C0B31F8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CF75C-616C-4180-B134-2AA8020F6261}" type="datetimeFigureOut">
              <a:rPr lang="en-US" smtClean="0"/>
              <a:pPr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041C-2A1C-4F3C-BA13-C52C0B31F8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FFCF75C-616C-4180-B134-2AA8020F6261}" type="datetimeFigureOut">
              <a:rPr lang="en-US" smtClean="0"/>
              <a:pPr/>
              <a:t>4/15/2014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CF2041C-2A1C-4F3C-BA13-C52C0B31F8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diagramData" Target="../diagrams/data1.xml"/><Relationship Id="rId7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514600"/>
            <a:ext cx="8458200" cy="2438400"/>
          </a:xfrm>
        </p:spPr>
        <p:txBody>
          <a:bodyPr>
            <a:noAutofit/>
          </a:bodyPr>
          <a:lstStyle/>
          <a:p>
            <a:pPr algn="ctr"/>
            <a:r>
              <a:rPr lang="en-US" sz="5400" dirty="0" err="1" smtClean="0"/>
              <a:t>Tudod</a:t>
            </a:r>
            <a:r>
              <a:rPr lang="en-US" sz="5400" dirty="0" smtClean="0"/>
              <a:t>-e, mi </a:t>
            </a:r>
            <a:r>
              <a:rPr lang="en-US" sz="5400" dirty="0" err="1" smtClean="0"/>
              <a:t>az</a:t>
            </a:r>
            <a:r>
              <a:rPr lang="en-US" sz="5400" dirty="0" smtClean="0"/>
              <a:t> </a:t>
            </a:r>
            <a:br>
              <a:rPr lang="en-US" sz="5400" dirty="0" smtClean="0"/>
            </a:br>
            <a:r>
              <a:rPr lang="en-US" sz="5400" dirty="0" smtClean="0"/>
              <a:t>a </a:t>
            </a:r>
            <a:r>
              <a:rPr lang="en-US" sz="5400" dirty="0" err="1" smtClean="0"/>
              <a:t>szellemi</a:t>
            </a:r>
            <a:r>
              <a:rPr lang="en-US" sz="5400" dirty="0" smtClean="0"/>
              <a:t> </a:t>
            </a:r>
            <a:r>
              <a:rPr lang="en-US" sz="5400" dirty="0" err="1" smtClean="0"/>
              <a:t>tulajdon</a:t>
            </a:r>
            <a:r>
              <a:rPr lang="en-US" sz="5400" dirty="0" smtClean="0"/>
              <a:t>? </a:t>
            </a:r>
            <a:br>
              <a:rPr lang="en-US" sz="5400" dirty="0" smtClean="0"/>
            </a:br>
            <a:endParaRPr lang="en-US" sz="5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Ez</a:t>
            </a:r>
            <a:r>
              <a:rPr lang="en-US" dirty="0" smtClean="0"/>
              <a:t> </a:t>
            </a:r>
            <a:r>
              <a:rPr lang="en-US" dirty="0" err="1" smtClean="0"/>
              <a:t>lehet</a:t>
            </a:r>
            <a:r>
              <a:rPr lang="en-US" dirty="0" smtClean="0"/>
              <a:t> </a:t>
            </a:r>
            <a:r>
              <a:rPr lang="en-US" dirty="0" err="1" smtClean="0"/>
              <a:t>szellemi</a:t>
            </a:r>
            <a:r>
              <a:rPr lang="en-US" dirty="0" smtClean="0"/>
              <a:t> </a:t>
            </a:r>
            <a:r>
              <a:rPr lang="en-US" dirty="0" err="1" smtClean="0"/>
              <a:t>tulajdon</a:t>
            </a:r>
            <a:r>
              <a:rPr lang="en-US" dirty="0" smtClean="0"/>
              <a:t>?</a:t>
            </a:r>
            <a:endParaRPr lang="en-US" dirty="0"/>
          </a:p>
        </p:txBody>
      </p:sp>
      <p:pic>
        <p:nvPicPr>
          <p:cNvPr id="4" name="Content Placeholder 3" descr="music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38400" y="3886200"/>
            <a:ext cx="2286000" cy="1535124"/>
          </a:xfrm>
        </p:spPr>
      </p:pic>
      <p:pic>
        <p:nvPicPr>
          <p:cNvPr id="7" name="Picture 6" descr="shoe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2209800"/>
            <a:ext cx="2703195" cy="1885950"/>
          </a:xfrm>
          <a:prstGeom prst="rect">
            <a:avLst/>
          </a:prstGeom>
        </p:spPr>
      </p:pic>
      <p:pic>
        <p:nvPicPr>
          <p:cNvPr id="8" name="Picture 7" descr="ebookreader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91200" y="3429000"/>
            <a:ext cx="2858510" cy="279111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971800" y="2438400"/>
            <a:ext cx="29545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 </a:t>
            </a:r>
            <a:r>
              <a:rPr lang="en-US" sz="2400" dirty="0" err="1" smtClean="0"/>
              <a:t>cipő</a:t>
            </a:r>
            <a:r>
              <a:rPr lang="en-US" sz="2400" dirty="0" smtClean="0"/>
              <a:t>, </a:t>
            </a:r>
            <a:r>
              <a:rPr lang="en-US" sz="2400" dirty="0" err="1" smtClean="0"/>
              <a:t>amit</a:t>
            </a:r>
            <a:r>
              <a:rPr lang="en-US" sz="2400" dirty="0" smtClean="0"/>
              <a:t> </a:t>
            </a:r>
            <a:r>
              <a:rPr lang="en-US" sz="2400" dirty="0" err="1" smtClean="0"/>
              <a:t>hordasz</a:t>
            </a:r>
            <a:r>
              <a:rPr lang="en-US" sz="2400" dirty="0" smtClean="0"/>
              <a:t>?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1828800" y="5334000"/>
            <a:ext cx="3161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 </a:t>
            </a:r>
            <a:r>
              <a:rPr lang="en-US" sz="2400" dirty="0" err="1" smtClean="0"/>
              <a:t>zene</a:t>
            </a:r>
            <a:r>
              <a:rPr lang="en-US" sz="2400" dirty="0" smtClean="0"/>
              <a:t>, </a:t>
            </a:r>
            <a:r>
              <a:rPr lang="en-US" sz="2400" dirty="0" err="1" smtClean="0"/>
              <a:t>amit</a:t>
            </a:r>
            <a:r>
              <a:rPr lang="en-US" sz="2400" dirty="0" smtClean="0"/>
              <a:t> </a:t>
            </a:r>
            <a:r>
              <a:rPr lang="en-US" sz="2400" dirty="0" err="1" smtClean="0"/>
              <a:t>hallgatsz</a:t>
            </a:r>
            <a:r>
              <a:rPr lang="en-US" sz="2400" dirty="0" smtClean="0"/>
              <a:t>?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5562600" y="2971800"/>
            <a:ext cx="3022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 </a:t>
            </a:r>
            <a:r>
              <a:rPr lang="en-US" sz="2400" dirty="0" err="1" smtClean="0"/>
              <a:t>könyv</a:t>
            </a:r>
            <a:r>
              <a:rPr lang="en-US" sz="2400" dirty="0" smtClean="0"/>
              <a:t>, </a:t>
            </a:r>
            <a:r>
              <a:rPr lang="en-US" sz="2400" dirty="0" err="1" smtClean="0"/>
              <a:t>amit</a:t>
            </a:r>
            <a:r>
              <a:rPr lang="en-US" sz="2400" dirty="0" smtClean="0"/>
              <a:t> </a:t>
            </a:r>
            <a:r>
              <a:rPr lang="en-US" sz="2400" dirty="0" err="1" smtClean="0"/>
              <a:t>olvasol</a:t>
            </a:r>
            <a:r>
              <a:rPr lang="en-US" sz="2400" dirty="0" smtClean="0"/>
              <a:t>?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2590800" y="6248400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És </a:t>
            </a:r>
            <a:r>
              <a:rPr lang="en-US" sz="2400" dirty="0" err="1" smtClean="0"/>
              <a:t>az</a:t>
            </a:r>
            <a:r>
              <a:rPr lang="en-US" sz="2400" dirty="0" smtClean="0"/>
              <a:t> e-book </a:t>
            </a:r>
            <a:r>
              <a:rPr lang="en-US" sz="2400" dirty="0" err="1" smtClean="0"/>
              <a:t>olvasó</a:t>
            </a:r>
            <a:r>
              <a:rPr lang="en-US" sz="2400" dirty="0" smtClean="0"/>
              <a:t>, </a:t>
            </a:r>
            <a:r>
              <a:rPr lang="en-US" sz="2400" dirty="0" err="1" smtClean="0"/>
              <a:t>amin</a:t>
            </a:r>
            <a:r>
              <a:rPr lang="en-US" sz="2400" dirty="0" smtClean="0"/>
              <a:t> a </a:t>
            </a:r>
            <a:r>
              <a:rPr lang="en-US" sz="2400" dirty="0" err="1" smtClean="0"/>
              <a:t>könyvet</a:t>
            </a:r>
            <a:r>
              <a:rPr lang="en-US" sz="2400" dirty="0" smtClean="0"/>
              <a:t> </a:t>
            </a:r>
            <a:r>
              <a:rPr lang="en-US" sz="2400" dirty="0" err="1" smtClean="0"/>
              <a:t>olvasod</a:t>
            </a:r>
            <a:r>
              <a:rPr lang="en-US" sz="2400" dirty="0" smtClean="0"/>
              <a:t>?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3276600" y="5191539"/>
            <a:ext cx="147348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http://creationrevolution.com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52400" y="3945834"/>
            <a:ext cx="147348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http://www.trendhunter.com</a:t>
            </a:r>
            <a:endParaRPr lang="en-US" sz="800" dirty="0"/>
          </a:p>
        </p:txBody>
      </p:sp>
      <p:sp>
        <p:nvSpPr>
          <p:cNvPr id="16" name="TextBox 15"/>
          <p:cNvSpPr txBox="1"/>
          <p:nvPr/>
        </p:nvSpPr>
        <p:spPr>
          <a:xfrm>
            <a:off x="5754756" y="6049617"/>
            <a:ext cx="138852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http://peterthink.blogs.com</a:t>
            </a:r>
            <a:endParaRPr lang="en-US" sz="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Ez</a:t>
            </a:r>
            <a:r>
              <a:rPr lang="en-US" dirty="0" smtClean="0"/>
              <a:t> </a:t>
            </a:r>
            <a:r>
              <a:rPr lang="en-US" dirty="0" err="1" smtClean="0"/>
              <a:t>lehet</a:t>
            </a:r>
            <a:r>
              <a:rPr lang="en-US" dirty="0" smtClean="0"/>
              <a:t> </a:t>
            </a:r>
            <a:r>
              <a:rPr lang="en-US" dirty="0" err="1" smtClean="0"/>
              <a:t>szellemi</a:t>
            </a:r>
            <a:r>
              <a:rPr lang="en-US" dirty="0" smtClean="0"/>
              <a:t> </a:t>
            </a:r>
            <a:r>
              <a:rPr lang="en-US" dirty="0" err="1" smtClean="0"/>
              <a:t>tulajdon</a:t>
            </a:r>
            <a:r>
              <a:rPr lang="en-US" dirty="0" smtClean="0"/>
              <a:t>!</a:t>
            </a:r>
            <a:endParaRPr lang="en-US" dirty="0"/>
          </a:p>
        </p:txBody>
      </p:sp>
      <p:pic>
        <p:nvPicPr>
          <p:cNvPr id="4" name="Content Placeholder 3" descr="music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38400" y="3886200"/>
            <a:ext cx="2286000" cy="1535124"/>
          </a:xfrm>
        </p:spPr>
      </p:pic>
      <p:pic>
        <p:nvPicPr>
          <p:cNvPr id="7" name="Picture 6" descr="shoe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2209800"/>
            <a:ext cx="2703195" cy="1885950"/>
          </a:xfrm>
          <a:prstGeom prst="rect">
            <a:avLst/>
          </a:prstGeom>
        </p:spPr>
      </p:pic>
      <p:pic>
        <p:nvPicPr>
          <p:cNvPr id="8" name="Picture 7" descr="ebookreader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91200" y="3429000"/>
            <a:ext cx="2858510" cy="279111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971800" y="2438400"/>
            <a:ext cx="33729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 </a:t>
            </a:r>
            <a:r>
              <a:rPr lang="en-US" sz="2400" dirty="0" err="1" smtClean="0"/>
              <a:t>cipőben</a:t>
            </a:r>
            <a:r>
              <a:rPr lang="en-US" sz="2400" dirty="0" smtClean="0"/>
              <a:t>, </a:t>
            </a:r>
            <a:r>
              <a:rPr lang="en-US" sz="2400" dirty="0" err="1" smtClean="0"/>
              <a:t>amit</a:t>
            </a:r>
            <a:r>
              <a:rPr lang="en-US" sz="2400" dirty="0" smtClean="0"/>
              <a:t> </a:t>
            </a:r>
            <a:r>
              <a:rPr lang="en-US" sz="2400" dirty="0" err="1" smtClean="0"/>
              <a:t>hordasz</a:t>
            </a:r>
            <a:r>
              <a:rPr lang="en-US" sz="2400" dirty="0" smtClean="0"/>
              <a:t>!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1828800" y="5334000"/>
            <a:ext cx="35798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 </a:t>
            </a:r>
            <a:r>
              <a:rPr lang="en-US" sz="2400" dirty="0" err="1" smtClean="0"/>
              <a:t>zenében</a:t>
            </a:r>
            <a:r>
              <a:rPr lang="en-US" sz="2400" dirty="0" smtClean="0"/>
              <a:t>, </a:t>
            </a:r>
            <a:r>
              <a:rPr lang="en-US" sz="2400" dirty="0" err="1" smtClean="0"/>
              <a:t>amit</a:t>
            </a:r>
            <a:r>
              <a:rPr lang="en-US" sz="2400" dirty="0" smtClean="0"/>
              <a:t> </a:t>
            </a:r>
            <a:r>
              <a:rPr lang="en-US" sz="2400" dirty="0" err="1" smtClean="0"/>
              <a:t>hallgatsz</a:t>
            </a:r>
            <a:r>
              <a:rPr lang="en-US" sz="2400" dirty="0" smtClean="0"/>
              <a:t>!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5562600" y="2971800"/>
            <a:ext cx="34536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 </a:t>
            </a:r>
            <a:r>
              <a:rPr lang="en-US" sz="2400" dirty="0" err="1" smtClean="0"/>
              <a:t>könyvben</a:t>
            </a:r>
            <a:r>
              <a:rPr lang="en-US" sz="2400" dirty="0" smtClean="0"/>
              <a:t>, </a:t>
            </a:r>
            <a:r>
              <a:rPr lang="en-US" sz="2400" dirty="0" err="1" smtClean="0"/>
              <a:t>amit</a:t>
            </a:r>
            <a:r>
              <a:rPr lang="en-US" sz="2400" dirty="0" smtClean="0"/>
              <a:t> </a:t>
            </a:r>
            <a:r>
              <a:rPr lang="en-US" sz="2400" dirty="0" err="1" smtClean="0"/>
              <a:t>olvasol</a:t>
            </a:r>
            <a:r>
              <a:rPr lang="en-US" sz="2400" dirty="0" smtClean="0"/>
              <a:t>!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2590800" y="6248400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é</a:t>
            </a:r>
            <a:r>
              <a:rPr lang="en-US" sz="2400" dirty="0" err="1" smtClean="0"/>
              <a:t>s</a:t>
            </a:r>
            <a:r>
              <a:rPr lang="en-US" sz="2400" dirty="0" smtClean="0"/>
              <a:t> </a:t>
            </a:r>
            <a:r>
              <a:rPr lang="en-US" sz="2400" dirty="0" err="1" smtClean="0"/>
              <a:t>az</a:t>
            </a:r>
            <a:r>
              <a:rPr lang="en-US" sz="2400" dirty="0" smtClean="0"/>
              <a:t> e-book </a:t>
            </a:r>
            <a:r>
              <a:rPr lang="en-US" sz="2400" dirty="0" err="1" smtClean="0"/>
              <a:t>olvasóban</a:t>
            </a:r>
            <a:r>
              <a:rPr lang="en-US" sz="2400" dirty="0" smtClean="0"/>
              <a:t>, </a:t>
            </a:r>
            <a:r>
              <a:rPr lang="en-US" sz="2400" dirty="0" err="1" smtClean="0"/>
              <a:t>amin</a:t>
            </a:r>
            <a:r>
              <a:rPr lang="en-US" sz="2400" dirty="0" smtClean="0"/>
              <a:t> a </a:t>
            </a:r>
            <a:r>
              <a:rPr lang="en-US" sz="2400" dirty="0" err="1" smtClean="0"/>
              <a:t>könyvet</a:t>
            </a:r>
            <a:r>
              <a:rPr lang="en-US" sz="2400" dirty="0" smtClean="0"/>
              <a:t> </a:t>
            </a:r>
            <a:r>
              <a:rPr lang="en-US" sz="2400" dirty="0" err="1" smtClean="0"/>
              <a:t>olvasod</a:t>
            </a:r>
            <a:r>
              <a:rPr lang="en-US" sz="2400" dirty="0" smtClean="0"/>
              <a:t>!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685800" y="1143000"/>
            <a:ext cx="7924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Bradley Hand ITC" pitchFamily="66" charset="0"/>
              </a:rPr>
              <a:t>A </a:t>
            </a:r>
            <a:r>
              <a:rPr lang="en-US" sz="4000" b="1" dirty="0" err="1" smtClean="0">
                <a:solidFill>
                  <a:srgbClr val="FF0000"/>
                </a:solidFill>
                <a:latin typeface="Bradley Hand ITC" pitchFamily="66" charset="0"/>
              </a:rPr>
              <a:t>szellemi</a:t>
            </a:r>
            <a:r>
              <a:rPr lang="en-US" sz="4000" b="1" dirty="0" smtClean="0">
                <a:solidFill>
                  <a:srgbClr val="FF0000"/>
                </a:solidFill>
                <a:latin typeface="Bradley Hand ITC" pitchFamily="66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Bradley Hand ITC" pitchFamily="66" charset="0"/>
              </a:rPr>
              <a:t>tulajdon</a:t>
            </a:r>
            <a:r>
              <a:rPr lang="en-US" sz="4000" b="1" dirty="0" smtClean="0">
                <a:solidFill>
                  <a:srgbClr val="FF0000"/>
                </a:solidFill>
                <a:latin typeface="Bradley Hand ITC" pitchFamily="66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Bradley Hand ITC" pitchFamily="66" charset="0"/>
              </a:rPr>
              <a:t>az</a:t>
            </a:r>
            <a:r>
              <a:rPr lang="en-US" sz="4000" b="1" dirty="0" smtClean="0">
                <a:solidFill>
                  <a:srgbClr val="FF0000"/>
                </a:solidFill>
                <a:latin typeface="Bradley Hand ITC" pitchFamily="66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Bradley Hand ITC" pitchFamily="66" charset="0"/>
              </a:rPr>
              <a:t>alkotás</a:t>
            </a:r>
            <a:r>
              <a:rPr lang="en-US" sz="4000" b="1" dirty="0" smtClean="0">
                <a:solidFill>
                  <a:srgbClr val="FF0000"/>
                </a:solidFill>
                <a:latin typeface="Bradley Hand ITC" pitchFamily="66" charset="0"/>
              </a:rPr>
              <a:t>, </a:t>
            </a:r>
          </a:p>
          <a:p>
            <a:pPr algn="ctr"/>
            <a:r>
              <a:rPr lang="en-US" sz="4000" b="1" dirty="0" err="1" smtClean="0">
                <a:latin typeface="Bradley Hand ITC" pitchFamily="66" charset="0"/>
              </a:rPr>
              <a:t>ami</a:t>
            </a:r>
            <a:r>
              <a:rPr lang="en-US" sz="4000" b="1" dirty="0" smtClean="0">
                <a:latin typeface="Bradley Hand ITC" pitchFamily="66" charset="0"/>
              </a:rPr>
              <a:t> benne van…</a:t>
            </a:r>
            <a:endParaRPr lang="en-US" sz="4000" b="1" dirty="0">
              <a:latin typeface="Bradley Hand ITC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276600" y="5181600"/>
            <a:ext cx="147348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http://creationrevolution.com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52400" y="4114800"/>
            <a:ext cx="147348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chemeClr val="accent1">
                    <a:lumMod val="75000"/>
                  </a:schemeClr>
                </a:solidFill>
              </a:rPr>
              <a:t>http://www.trendhunter.com</a:t>
            </a:r>
            <a:endParaRPr lang="en-US" sz="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715000" y="6172200"/>
            <a:ext cx="138852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chemeClr val="accent1">
                    <a:lumMod val="75000"/>
                  </a:schemeClr>
                </a:solidFill>
              </a:rPr>
              <a:t>http://peterthink.blogs.com</a:t>
            </a:r>
            <a:endParaRPr lang="en-US" sz="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Szóval</a:t>
            </a:r>
            <a:r>
              <a:rPr lang="en-US" dirty="0" smtClean="0"/>
              <a:t> mi </a:t>
            </a:r>
            <a:r>
              <a:rPr lang="en-US" dirty="0" err="1" smtClean="0"/>
              <a:t>az</a:t>
            </a:r>
            <a:r>
              <a:rPr lang="en-US" dirty="0" smtClean="0"/>
              <a:t> a </a:t>
            </a:r>
            <a:r>
              <a:rPr lang="en-US" dirty="0" err="1" smtClean="0"/>
              <a:t>szellemi</a:t>
            </a:r>
            <a:r>
              <a:rPr lang="en-US" dirty="0" smtClean="0"/>
              <a:t> </a:t>
            </a:r>
            <a:r>
              <a:rPr lang="en-US" dirty="0" err="1" smtClean="0"/>
              <a:t>tulajdon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543800" y="609600"/>
            <a:ext cx="1219199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0" b="1" dirty="0" smtClean="0">
                <a:solidFill>
                  <a:srgbClr val="FF0000"/>
                </a:solidFill>
                <a:latin typeface="Bradley Hand ITC" pitchFamily="66" charset="0"/>
              </a:rPr>
              <a:t>?</a:t>
            </a:r>
            <a:endParaRPr lang="en-US" sz="25000" b="1" dirty="0">
              <a:solidFill>
                <a:srgbClr val="FF0000"/>
              </a:solidFill>
              <a:latin typeface="Bradley Hand ITC" pitchFamily="66" charset="0"/>
            </a:endParaRPr>
          </a:p>
        </p:txBody>
      </p:sp>
      <p:pic>
        <p:nvPicPr>
          <p:cNvPr id="5" name="Picture 4" descr="nagyito.jpg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304800" y="1371600"/>
            <a:ext cx="1752600" cy="189981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3600" y="1981200"/>
            <a:ext cx="6705600" cy="3505200"/>
          </a:xfrm>
        </p:spPr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US" dirty="0" err="1" smtClean="0"/>
              <a:t>Nem</a:t>
            </a:r>
            <a:r>
              <a:rPr lang="en-US" dirty="0" smtClean="0"/>
              <a:t> a </a:t>
            </a:r>
            <a:r>
              <a:rPr lang="en-US" dirty="0" err="1" smtClean="0"/>
              <a:t>cipő</a:t>
            </a:r>
            <a:r>
              <a:rPr lang="en-US" dirty="0" smtClean="0"/>
              <a:t> – </a:t>
            </a:r>
            <a:r>
              <a:rPr lang="en-US" dirty="0" err="1" smtClean="0"/>
              <a:t>hanem</a:t>
            </a:r>
            <a:r>
              <a:rPr lang="en-US" dirty="0" smtClean="0"/>
              <a:t> a </a:t>
            </a:r>
            <a:r>
              <a:rPr lang="en-US" dirty="0" smtClean="0">
                <a:solidFill>
                  <a:srgbClr val="FF0000"/>
                </a:solidFill>
              </a:rPr>
              <a:t>design</a:t>
            </a:r>
          </a:p>
          <a:p>
            <a:pPr>
              <a:buFont typeface="Arial" pitchFamily="34" charset="0"/>
              <a:buChar char="•"/>
            </a:pPr>
            <a:r>
              <a:rPr lang="en-US" dirty="0" err="1" smtClean="0"/>
              <a:t>Nem</a:t>
            </a:r>
            <a:r>
              <a:rPr lang="en-US" dirty="0" smtClean="0"/>
              <a:t> a CD – </a:t>
            </a:r>
            <a:r>
              <a:rPr lang="en-US" dirty="0" err="1" smtClean="0"/>
              <a:t>hanem</a:t>
            </a:r>
            <a:r>
              <a:rPr lang="en-US" dirty="0" smtClean="0"/>
              <a:t> a </a:t>
            </a:r>
            <a:r>
              <a:rPr lang="en-US" dirty="0" err="1" smtClean="0"/>
              <a:t>zenei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kompozíció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dirty="0" err="1" smtClean="0"/>
              <a:t>Nem</a:t>
            </a:r>
            <a:r>
              <a:rPr lang="en-US" dirty="0" smtClean="0"/>
              <a:t> a </a:t>
            </a:r>
            <a:r>
              <a:rPr lang="en-US" dirty="0" err="1" smtClean="0"/>
              <a:t>papír</a:t>
            </a:r>
            <a:r>
              <a:rPr lang="en-US" dirty="0" smtClean="0"/>
              <a:t> – </a:t>
            </a:r>
            <a:r>
              <a:rPr lang="en-US" dirty="0" err="1" smtClean="0"/>
              <a:t>hanem</a:t>
            </a:r>
            <a:r>
              <a:rPr lang="en-US" dirty="0" smtClean="0"/>
              <a:t> a </a:t>
            </a:r>
            <a:r>
              <a:rPr lang="en-US" dirty="0" err="1" smtClean="0">
                <a:solidFill>
                  <a:srgbClr val="FF0000"/>
                </a:solidFill>
              </a:rPr>
              <a:t>történet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dirty="0" err="1" smtClean="0"/>
              <a:t>Nem</a:t>
            </a:r>
            <a:r>
              <a:rPr lang="en-US" dirty="0" smtClean="0"/>
              <a:t> a </a:t>
            </a:r>
            <a:r>
              <a:rPr lang="en-US" dirty="0" err="1" smtClean="0"/>
              <a:t>műanyag</a:t>
            </a:r>
            <a:r>
              <a:rPr lang="en-US" dirty="0" smtClean="0"/>
              <a:t> </a:t>
            </a:r>
            <a:r>
              <a:rPr lang="en-US" dirty="0" err="1" smtClean="0"/>
              <a:t>és</a:t>
            </a:r>
            <a:r>
              <a:rPr lang="en-US" dirty="0" smtClean="0"/>
              <a:t> </a:t>
            </a:r>
            <a:r>
              <a:rPr lang="en-US" dirty="0" err="1" smtClean="0"/>
              <a:t>fém</a:t>
            </a:r>
            <a:r>
              <a:rPr lang="en-US" dirty="0" smtClean="0"/>
              <a:t> </a:t>
            </a:r>
            <a:r>
              <a:rPr lang="en-US" dirty="0" err="1" smtClean="0"/>
              <a:t>alkatrész</a:t>
            </a:r>
            <a:r>
              <a:rPr lang="en-US" dirty="0" smtClean="0"/>
              <a:t> – </a:t>
            </a:r>
            <a:r>
              <a:rPr lang="en-US" dirty="0" err="1" smtClean="0"/>
              <a:t>hanem</a:t>
            </a:r>
            <a:r>
              <a:rPr lang="en-US" dirty="0" smtClean="0"/>
              <a:t> a </a:t>
            </a:r>
            <a:r>
              <a:rPr lang="en-US" dirty="0" err="1" smtClean="0">
                <a:solidFill>
                  <a:srgbClr val="FF0000"/>
                </a:solidFill>
              </a:rPr>
              <a:t>technikai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megoldás</a:t>
            </a:r>
            <a:r>
              <a:rPr lang="en-US" dirty="0" smtClean="0"/>
              <a:t> </a:t>
            </a:r>
            <a:r>
              <a:rPr lang="en-US" dirty="0" err="1" smtClean="0"/>
              <a:t>és</a:t>
            </a:r>
            <a:r>
              <a:rPr lang="en-US" dirty="0" smtClean="0"/>
              <a:t> a </a:t>
            </a:r>
            <a:r>
              <a:rPr lang="en-US" dirty="0" err="1" smtClean="0">
                <a:solidFill>
                  <a:srgbClr val="FF0000"/>
                </a:solidFill>
              </a:rPr>
              <a:t>szoftver</a:t>
            </a:r>
            <a:r>
              <a:rPr lang="en-US" dirty="0" smtClean="0"/>
              <a:t>, </a:t>
            </a:r>
            <a:r>
              <a:rPr lang="en-US" dirty="0" err="1" smtClean="0"/>
              <a:t>ami</a:t>
            </a:r>
            <a:r>
              <a:rPr lang="en-US" dirty="0" smtClean="0"/>
              <a:t> </a:t>
            </a:r>
            <a:r>
              <a:rPr lang="en-US" dirty="0" err="1" smtClean="0"/>
              <a:t>fut</a:t>
            </a:r>
            <a:r>
              <a:rPr lang="en-US" dirty="0" smtClean="0"/>
              <a:t> </a:t>
            </a:r>
            <a:r>
              <a:rPr lang="en-US" dirty="0" err="1" smtClean="0"/>
              <a:t>rajta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04800" y="3276600"/>
            <a:ext cx="111921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chemeClr val="accent1">
                    <a:lumMod val="75000"/>
                  </a:schemeClr>
                </a:solidFill>
              </a:rPr>
              <a:t>http://www.hrblog.hu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 </a:t>
            </a:r>
            <a:r>
              <a:rPr lang="en-US" dirty="0" err="1" smtClean="0"/>
              <a:t>lehet</a:t>
            </a:r>
            <a:r>
              <a:rPr lang="en-US" dirty="0" smtClean="0"/>
              <a:t> </a:t>
            </a:r>
            <a:r>
              <a:rPr lang="en-US" dirty="0" err="1" smtClean="0"/>
              <a:t>még</a:t>
            </a:r>
            <a:r>
              <a:rPr lang="en-US" dirty="0" smtClean="0"/>
              <a:t> </a:t>
            </a:r>
            <a:r>
              <a:rPr lang="en-US" dirty="0" err="1" smtClean="0"/>
              <a:t>szellemi</a:t>
            </a:r>
            <a:r>
              <a:rPr lang="en-US" dirty="0" smtClean="0"/>
              <a:t> </a:t>
            </a:r>
            <a:r>
              <a:rPr lang="en-US" dirty="0" err="1" smtClean="0"/>
              <a:t>tulajdon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Aft>
                <a:spcPts val="1800"/>
              </a:spcAft>
              <a:buFont typeface="Arial" pitchFamily="34" charset="0"/>
              <a:buChar char="•"/>
            </a:pPr>
            <a:r>
              <a:rPr lang="en-US" dirty="0" smtClean="0"/>
              <a:t>A </a:t>
            </a:r>
            <a:r>
              <a:rPr lang="en-US" dirty="0" err="1" smtClean="0"/>
              <a:t>rajzod</a:t>
            </a:r>
            <a:endParaRPr lang="en-US" dirty="0" smtClean="0"/>
          </a:p>
          <a:p>
            <a:pPr>
              <a:spcAft>
                <a:spcPts val="1800"/>
              </a:spcAft>
              <a:buFont typeface="Arial" pitchFamily="34" charset="0"/>
              <a:buChar char="•"/>
            </a:pPr>
            <a:r>
              <a:rPr lang="en-US" dirty="0" smtClean="0"/>
              <a:t>A </a:t>
            </a:r>
            <a:r>
              <a:rPr lang="en-US" dirty="0" err="1" smtClean="0"/>
              <a:t>kórusod</a:t>
            </a:r>
            <a:r>
              <a:rPr lang="en-US" dirty="0" smtClean="0"/>
              <a:t> </a:t>
            </a:r>
            <a:r>
              <a:rPr lang="en-US" dirty="0" err="1" smtClean="0"/>
              <a:t>fellépéséről</a:t>
            </a:r>
            <a:r>
              <a:rPr lang="en-US" dirty="0" smtClean="0"/>
              <a:t> </a:t>
            </a:r>
            <a:r>
              <a:rPr lang="en-US" dirty="0" err="1" smtClean="0"/>
              <a:t>készült</a:t>
            </a:r>
            <a:r>
              <a:rPr lang="en-US" dirty="0" smtClean="0"/>
              <a:t> </a:t>
            </a:r>
            <a:r>
              <a:rPr lang="en-US" dirty="0" err="1" smtClean="0"/>
              <a:t>hangfelvétel</a:t>
            </a:r>
            <a:endParaRPr lang="en-US" dirty="0" smtClean="0"/>
          </a:p>
          <a:p>
            <a:pPr>
              <a:spcAft>
                <a:spcPts val="1800"/>
              </a:spcAft>
              <a:buFont typeface="Arial" pitchFamily="34" charset="0"/>
              <a:buChar char="•"/>
            </a:pPr>
            <a:r>
              <a:rPr lang="en-US" dirty="0" smtClean="0"/>
              <a:t>A </a:t>
            </a:r>
            <a:r>
              <a:rPr lang="en-US" dirty="0" err="1" smtClean="0"/>
              <a:t>nyaralásról</a:t>
            </a:r>
            <a:r>
              <a:rPr lang="en-US" dirty="0" smtClean="0"/>
              <a:t> </a:t>
            </a:r>
            <a:r>
              <a:rPr lang="en-US" dirty="0" err="1" smtClean="0"/>
              <a:t>készült</a:t>
            </a:r>
            <a:r>
              <a:rPr lang="en-US" dirty="0" smtClean="0"/>
              <a:t> </a:t>
            </a:r>
            <a:r>
              <a:rPr lang="en-US" dirty="0" err="1" smtClean="0"/>
              <a:t>képeid</a:t>
            </a:r>
            <a:r>
              <a:rPr lang="en-US" dirty="0" smtClean="0"/>
              <a:t> </a:t>
            </a:r>
          </a:p>
          <a:p>
            <a:pPr>
              <a:spcAft>
                <a:spcPts val="1800"/>
              </a:spcAft>
              <a:buFont typeface="Arial" pitchFamily="34" charset="0"/>
              <a:buChar char="•"/>
            </a:pPr>
            <a:r>
              <a:rPr lang="en-US" dirty="0" smtClean="0"/>
              <a:t>A </a:t>
            </a:r>
            <a:r>
              <a:rPr lang="en-US" dirty="0" err="1" smtClean="0"/>
              <a:t>blogbejegyzésed</a:t>
            </a:r>
            <a:r>
              <a:rPr lang="en-US" dirty="0" smtClean="0"/>
              <a:t> </a:t>
            </a:r>
          </a:p>
          <a:p>
            <a:pPr>
              <a:spcAft>
                <a:spcPts val="1800"/>
              </a:spcAft>
              <a:buNone/>
            </a:pPr>
            <a:r>
              <a:rPr lang="en-US" dirty="0" smtClean="0"/>
              <a:t>    a </a:t>
            </a:r>
            <a:r>
              <a:rPr lang="en-US" dirty="0" err="1" smtClean="0"/>
              <a:t>Facebook</a:t>
            </a:r>
            <a:r>
              <a:rPr lang="en-US" dirty="0" smtClean="0"/>
              <a:t>-on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 algn="ctr"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Neked</a:t>
            </a:r>
            <a:r>
              <a:rPr lang="en-US" b="1" dirty="0" smtClean="0">
                <a:solidFill>
                  <a:srgbClr val="FF0000"/>
                </a:solidFill>
              </a:rPr>
              <a:t> is van </a:t>
            </a:r>
            <a:r>
              <a:rPr lang="en-US" b="1" dirty="0" err="1" smtClean="0">
                <a:solidFill>
                  <a:srgbClr val="FF0000"/>
                </a:solidFill>
              </a:rPr>
              <a:t>szellemi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tulajdonod</a:t>
            </a:r>
            <a:r>
              <a:rPr lang="en-US" b="1" dirty="0" smtClean="0">
                <a:solidFill>
                  <a:srgbClr val="FF0000"/>
                </a:solidFill>
              </a:rPr>
              <a:t>!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pic>
        <p:nvPicPr>
          <p:cNvPr id="5" name="Picture 4" descr="faceboo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05200" y="4191000"/>
            <a:ext cx="990600" cy="990600"/>
          </a:xfrm>
          <a:prstGeom prst="rect">
            <a:avLst/>
          </a:prstGeom>
          <a:ln w="3175">
            <a:noFill/>
          </a:ln>
        </p:spPr>
      </p:pic>
      <p:pic>
        <p:nvPicPr>
          <p:cNvPr id="6" name="Picture 5" descr="palcikaember.jpg"/>
          <p:cNvPicPr>
            <a:picLocks noChangeAspect="1"/>
          </p:cNvPicPr>
          <p:nvPr/>
        </p:nvPicPr>
        <p:blipFill>
          <a:blip r:embed="rId3" cstate="print"/>
          <a:srcRect l="18182" t="4824" r="3030" b="3515"/>
          <a:stretch>
            <a:fillRect/>
          </a:stretch>
        </p:blipFill>
        <p:spPr>
          <a:xfrm>
            <a:off x="7772400" y="1219200"/>
            <a:ext cx="1094875" cy="1600200"/>
          </a:xfrm>
          <a:prstGeom prst="rect">
            <a:avLst/>
          </a:prstGeom>
          <a:ln>
            <a:noFill/>
          </a:ln>
        </p:spPr>
      </p:pic>
      <p:pic>
        <p:nvPicPr>
          <p:cNvPr id="7" name="Picture 6" descr="summer-holiday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638800" y="3200400"/>
            <a:ext cx="2286000" cy="1524000"/>
          </a:xfrm>
          <a:prstGeom prst="cloudCallout">
            <a:avLst>
              <a:gd name="adj1" fmla="val -68279"/>
              <a:gd name="adj2" fmla="val -52283"/>
            </a:avLst>
          </a:prstGeom>
          <a:ln w="19050">
            <a:solidFill>
              <a:schemeClr val="accent1">
                <a:lumMod val="75000"/>
              </a:schemeClr>
            </a:solidFill>
          </a:ln>
          <a:effectLst/>
        </p:spPr>
      </p:pic>
      <p:sp>
        <p:nvSpPr>
          <p:cNvPr id="26" name="Freeform 25"/>
          <p:cNvSpPr/>
          <p:nvPr/>
        </p:nvSpPr>
        <p:spPr>
          <a:xfrm>
            <a:off x="2514600" y="1560443"/>
            <a:ext cx="5141843" cy="370083"/>
          </a:xfrm>
          <a:custGeom>
            <a:avLst/>
            <a:gdLst>
              <a:gd name="connsiteX0" fmla="*/ 50769 w 5401334"/>
              <a:gd name="connsiteY0" fmla="*/ 149087 h 370083"/>
              <a:gd name="connsiteX1" fmla="*/ 120343 w 5401334"/>
              <a:gd name="connsiteY1" fmla="*/ 109331 h 370083"/>
              <a:gd name="connsiteX2" fmla="*/ 179978 w 5401334"/>
              <a:gd name="connsiteY2" fmla="*/ 89453 h 370083"/>
              <a:gd name="connsiteX3" fmla="*/ 279369 w 5401334"/>
              <a:gd name="connsiteY3" fmla="*/ 29818 h 370083"/>
              <a:gd name="connsiteX4" fmla="*/ 329065 w 5401334"/>
              <a:gd name="connsiteY4" fmla="*/ 19879 h 370083"/>
              <a:gd name="connsiteX5" fmla="*/ 398639 w 5401334"/>
              <a:gd name="connsiteY5" fmla="*/ 0 h 370083"/>
              <a:gd name="connsiteX6" fmla="*/ 666995 w 5401334"/>
              <a:gd name="connsiteY6" fmla="*/ 9940 h 370083"/>
              <a:gd name="connsiteX7" fmla="*/ 706752 w 5401334"/>
              <a:gd name="connsiteY7" fmla="*/ 19879 h 370083"/>
              <a:gd name="connsiteX8" fmla="*/ 746508 w 5401334"/>
              <a:gd name="connsiteY8" fmla="*/ 39757 h 370083"/>
              <a:gd name="connsiteX9" fmla="*/ 776326 w 5401334"/>
              <a:gd name="connsiteY9" fmla="*/ 59635 h 370083"/>
              <a:gd name="connsiteX10" fmla="*/ 816082 w 5401334"/>
              <a:gd name="connsiteY10" fmla="*/ 69574 h 370083"/>
              <a:gd name="connsiteX11" fmla="*/ 875717 w 5401334"/>
              <a:gd name="connsiteY11" fmla="*/ 89453 h 370083"/>
              <a:gd name="connsiteX12" fmla="*/ 905534 w 5401334"/>
              <a:gd name="connsiteY12" fmla="*/ 99392 h 370083"/>
              <a:gd name="connsiteX13" fmla="*/ 955230 w 5401334"/>
              <a:gd name="connsiteY13" fmla="*/ 149087 h 370083"/>
              <a:gd name="connsiteX14" fmla="*/ 975108 w 5401334"/>
              <a:gd name="connsiteY14" fmla="*/ 168966 h 370083"/>
              <a:gd name="connsiteX15" fmla="*/ 1004926 w 5401334"/>
              <a:gd name="connsiteY15" fmla="*/ 178905 h 370083"/>
              <a:gd name="connsiteX16" fmla="*/ 1034743 w 5401334"/>
              <a:gd name="connsiteY16" fmla="*/ 198783 h 370083"/>
              <a:gd name="connsiteX17" fmla="*/ 1064561 w 5401334"/>
              <a:gd name="connsiteY17" fmla="*/ 228600 h 370083"/>
              <a:gd name="connsiteX18" fmla="*/ 1094378 w 5401334"/>
              <a:gd name="connsiteY18" fmla="*/ 238540 h 370083"/>
              <a:gd name="connsiteX19" fmla="*/ 1124195 w 5401334"/>
              <a:gd name="connsiteY19" fmla="*/ 258418 h 370083"/>
              <a:gd name="connsiteX20" fmla="*/ 1144074 w 5401334"/>
              <a:gd name="connsiteY20" fmla="*/ 278296 h 370083"/>
              <a:gd name="connsiteX21" fmla="*/ 1213648 w 5401334"/>
              <a:gd name="connsiteY21" fmla="*/ 298174 h 370083"/>
              <a:gd name="connsiteX22" fmla="*/ 1273282 w 5401334"/>
              <a:gd name="connsiteY22" fmla="*/ 318053 h 370083"/>
              <a:gd name="connsiteX23" fmla="*/ 1362734 w 5401334"/>
              <a:gd name="connsiteY23" fmla="*/ 347870 h 370083"/>
              <a:gd name="connsiteX24" fmla="*/ 1392552 w 5401334"/>
              <a:gd name="connsiteY24" fmla="*/ 357809 h 370083"/>
              <a:gd name="connsiteX25" fmla="*/ 1770239 w 5401334"/>
              <a:gd name="connsiteY25" fmla="*/ 347870 h 370083"/>
              <a:gd name="connsiteX26" fmla="*/ 1819934 w 5401334"/>
              <a:gd name="connsiteY26" fmla="*/ 337931 h 370083"/>
              <a:gd name="connsiteX27" fmla="*/ 1988900 w 5401334"/>
              <a:gd name="connsiteY27" fmla="*/ 327992 h 370083"/>
              <a:gd name="connsiteX28" fmla="*/ 2018717 w 5401334"/>
              <a:gd name="connsiteY28" fmla="*/ 318053 h 370083"/>
              <a:gd name="connsiteX29" fmla="*/ 2088291 w 5401334"/>
              <a:gd name="connsiteY29" fmla="*/ 298174 h 370083"/>
              <a:gd name="connsiteX30" fmla="*/ 2167804 w 5401334"/>
              <a:gd name="connsiteY30" fmla="*/ 268357 h 370083"/>
              <a:gd name="connsiteX31" fmla="*/ 2257256 w 5401334"/>
              <a:gd name="connsiteY31" fmla="*/ 218661 h 370083"/>
              <a:gd name="connsiteX32" fmla="*/ 2336769 w 5401334"/>
              <a:gd name="connsiteY32" fmla="*/ 178905 h 370083"/>
              <a:gd name="connsiteX33" fmla="*/ 2396404 w 5401334"/>
              <a:gd name="connsiteY33" fmla="*/ 159027 h 370083"/>
              <a:gd name="connsiteX34" fmla="*/ 2465978 w 5401334"/>
              <a:gd name="connsiteY34" fmla="*/ 99392 h 370083"/>
              <a:gd name="connsiteX35" fmla="*/ 2545491 w 5401334"/>
              <a:gd name="connsiteY35" fmla="*/ 59635 h 370083"/>
              <a:gd name="connsiteX36" fmla="*/ 2575308 w 5401334"/>
              <a:gd name="connsiteY36" fmla="*/ 39757 h 370083"/>
              <a:gd name="connsiteX37" fmla="*/ 2674700 w 5401334"/>
              <a:gd name="connsiteY37" fmla="*/ 19879 h 370083"/>
              <a:gd name="connsiteX38" fmla="*/ 2764152 w 5401334"/>
              <a:gd name="connsiteY38" fmla="*/ 0 h 370083"/>
              <a:gd name="connsiteX39" fmla="*/ 2962934 w 5401334"/>
              <a:gd name="connsiteY39" fmla="*/ 9940 h 370083"/>
              <a:gd name="connsiteX40" fmla="*/ 3151778 w 5401334"/>
              <a:gd name="connsiteY40" fmla="*/ 29818 h 370083"/>
              <a:gd name="connsiteX41" fmla="*/ 3181595 w 5401334"/>
              <a:gd name="connsiteY41" fmla="*/ 39757 h 370083"/>
              <a:gd name="connsiteX42" fmla="*/ 3231291 w 5401334"/>
              <a:gd name="connsiteY42" fmla="*/ 79514 h 370083"/>
              <a:gd name="connsiteX43" fmla="*/ 3261108 w 5401334"/>
              <a:gd name="connsiteY43" fmla="*/ 99392 h 370083"/>
              <a:gd name="connsiteX44" fmla="*/ 3280987 w 5401334"/>
              <a:gd name="connsiteY44" fmla="*/ 119270 h 370083"/>
              <a:gd name="connsiteX45" fmla="*/ 3310804 w 5401334"/>
              <a:gd name="connsiteY45" fmla="*/ 129209 h 370083"/>
              <a:gd name="connsiteX46" fmla="*/ 3370439 w 5401334"/>
              <a:gd name="connsiteY46" fmla="*/ 168966 h 370083"/>
              <a:gd name="connsiteX47" fmla="*/ 3430074 w 5401334"/>
              <a:gd name="connsiteY47" fmla="*/ 208722 h 370083"/>
              <a:gd name="connsiteX48" fmla="*/ 3459891 w 5401334"/>
              <a:gd name="connsiteY48" fmla="*/ 228600 h 370083"/>
              <a:gd name="connsiteX49" fmla="*/ 3489708 w 5401334"/>
              <a:gd name="connsiteY49" fmla="*/ 248479 h 370083"/>
              <a:gd name="connsiteX50" fmla="*/ 3519526 w 5401334"/>
              <a:gd name="connsiteY50" fmla="*/ 258418 h 370083"/>
              <a:gd name="connsiteX51" fmla="*/ 3608978 w 5401334"/>
              <a:gd name="connsiteY51" fmla="*/ 318053 h 370083"/>
              <a:gd name="connsiteX52" fmla="*/ 3638795 w 5401334"/>
              <a:gd name="connsiteY52" fmla="*/ 337931 h 370083"/>
              <a:gd name="connsiteX53" fmla="*/ 3698430 w 5401334"/>
              <a:gd name="connsiteY53" fmla="*/ 357809 h 370083"/>
              <a:gd name="connsiteX54" fmla="*/ 3728248 w 5401334"/>
              <a:gd name="connsiteY54" fmla="*/ 367748 h 370083"/>
              <a:gd name="connsiteX55" fmla="*/ 4473682 w 5401334"/>
              <a:gd name="connsiteY55" fmla="*/ 347870 h 370083"/>
              <a:gd name="connsiteX56" fmla="*/ 4563134 w 5401334"/>
              <a:gd name="connsiteY56" fmla="*/ 327992 h 370083"/>
              <a:gd name="connsiteX57" fmla="*/ 4672465 w 5401334"/>
              <a:gd name="connsiteY57" fmla="*/ 298174 h 370083"/>
              <a:gd name="connsiteX58" fmla="*/ 4950761 w 5401334"/>
              <a:gd name="connsiteY58" fmla="*/ 288235 h 370083"/>
              <a:gd name="connsiteX59" fmla="*/ 5040213 w 5401334"/>
              <a:gd name="connsiteY59" fmla="*/ 268357 h 370083"/>
              <a:gd name="connsiteX60" fmla="*/ 5079969 w 5401334"/>
              <a:gd name="connsiteY60" fmla="*/ 258418 h 370083"/>
              <a:gd name="connsiteX61" fmla="*/ 5139604 w 5401334"/>
              <a:gd name="connsiteY61" fmla="*/ 248479 h 370083"/>
              <a:gd name="connsiteX62" fmla="*/ 5179361 w 5401334"/>
              <a:gd name="connsiteY62" fmla="*/ 238540 h 370083"/>
              <a:gd name="connsiteX63" fmla="*/ 5248934 w 5401334"/>
              <a:gd name="connsiteY63" fmla="*/ 228600 h 370083"/>
              <a:gd name="connsiteX64" fmla="*/ 5288691 w 5401334"/>
              <a:gd name="connsiteY64" fmla="*/ 218661 h 370083"/>
              <a:gd name="connsiteX65" fmla="*/ 5348326 w 5401334"/>
              <a:gd name="connsiteY65" fmla="*/ 208722 h 370083"/>
              <a:gd name="connsiteX66" fmla="*/ 5398021 w 5401334"/>
              <a:gd name="connsiteY66" fmla="*/ 198783 h 370083"/>
              <a:gd name="connsiteX67" fmla="*/ 5398021 w 5401334"/>
              <a:gd name="connsiteY67" fmla="*/ 208722 h 3700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</a:cxnLst>
            <a:rect l="l" t="t" r="r" b="b"/>
            <a:pathLst>
              <a:path w="5401334" h="370083">
                <a:moveTo>
                  <a:pt x="50769" y="149087"/>
                </a:moveTo>
                <a:cubicBezTo>
                  <a:pt x="141970" y="118688"/>
                  <a:pt x="0" y="169502"/>
                  <a:pt x="120343" y="109331"/>
                </a:cubicBezTo>
                <a:cubicBezTo>
                  <a:pt x="139084" y="99960"/>
                  <a:pt x="179978" y="89453"/>
                  <a:pt x="179978" y="89453"/>
                </a:cubicBezTo>
                <a:cubicBezTo>
                  <a:pt x="202660" y="74332"/>
                  <a:pt x="248807" y="40005"/>
                  <a:pt x="279369" y="29818"/>
                </a:cubicBezTo>
                <a:cubicBezTo>
                  <a:pt x="295395" y="24476"/>
                  <a:pt x="312574" y="23544"/>
                  <a:pt x="329065" y="19879"/>
                </a:cubicBezTo>
                <a:cubicBezTo>
                  <a:pt x="366507" y="11559"/>
                  <a:pt x="365433" y="11069"/>
                  <a:pt x="398639" y="0"/>
                </a:cubicBezTo>
                <a:cubicBezTo>
                  <a:pt x="488091" y="3313"/>
                  <a:pt x="577667" y="4177"/>
                  <a:pt x="666995" y="9940"/>
                </a:cubicBezTo>
                <a:cubicBezTo>
                  <a:pt x="680627" y="10820"/>
                  <a:pt x="693962" y="15083"/>
                  <a:pt x="706752" y="19879"/>
                </a:cubicBezTo>
                <a:cubicBezTo>
                  <a:pt x="720625" y="25081"/>
                  <a:pt x="733644" y="32406"/>
                  <a:pt x="746508" y="39757"/>
                </a:cubicBezTo>
                <a:cubicBezTo>
                  <a:pt x="756880" y="45684"/>
                  <a:pt x="765346" y="54930"/>
                  <a:pt x="776326" y="59635"/>
                </a:cubicBezTo>
                <a:cubicBezTo>
                  <a:pt x="788881" y="65016"/>
                  <a:pt x="802998" y="65649"/>
                  <a:pt x="816082" y="69574"/>
                </a:cubicBezTo>
                <a:cubicBezTo>
                  <a:pt x="836152" y="75595"/>
                  <a:pt x="855839" y="82827"/>
                  <a:pt x="875717" y="89453"/>
                </a:cubicBezTo>
                <a:lnTo>
                  <a:pt x="905534" y="99392"/>
                </a:lnTo>
                <a:lnTo>
                  <a:pt x="955230" y="149087"/>
                </a:lnTo>
                <a:cubicBezTo>
                  <a:pt x="961856" y="155713"/>
                  <a:pt x="966218" y="166003"/>
                  <a:pt x="975108" y="168966"/>
                </a:cubicBezTo>
                <a:lnTo>
                  <a:pt x="1004926" y="178905"/>
                </a:lnTo>
                <a:cubicBezTo>
                  <a:pt x="1014865" y="185531"/>
                  <a:pt x="1025566" y="191136"/>
                  <a:pt x="1034743" y="198783"/>
                </a:cubicBezTo>
                <a:cubicBezTo>
                  <a:pt x="1045541" y="207781"/>
                  <a:pt x="1052866" y="220803"/>
                  <a:pt x="1064561" y="228600"/>
                </a:cubicBezTo>
                <a:cubicBezTo>
                  <a:pt x="1073278" y="234411"/>
                  <a:pt x="1085007" y="233855"/>
                  <a:pt x="1094378" y="238540"/>
                </a:cubicBezTo>
                <a:cubicBezTo>
                  <a:pt x="1105062" y="243882"/>
                  <a:pt x="1114867" y="250956"/>
                  <a:pt x="1124195" y="258418"/>
                </a:cubicBezTo>
                <a:cubicBezTo>
                  <a:pt x="1131512" y="264272"/>
                  <a:pt x="1136039" y="273475"/>
                  <a:pt x="1144074" y="278296"/>
                </a:cubicBezTo>
                <a:cubicBezTo>
                  <a:pt x="1155209" y="284977"/>
                  <a:pt x="1204983" y="295574"/>
                  <a:pt x="1213648" y="298174"/>
                </a:cubicBezTo>
                <a:cubicBezTo>
                  <a:pt x="1233718" y="304195"/>
                  <a:pt x="1253404" y="311427"/>
                  <a:pt x="1273282" y="318053"/>
                </a:cubicBezTo>
                <a:lnTo>
                  <a:pt x="1362734" y="347870"/>
                </a:lnTo>
                <a:lnTo>
                  <a:pt x="1392552" y="357809"/>
                </a:lnTo>
                <a:cubicBezTo>
                  <a:pt x="1518448" y="354496"/>
                  <a:pt x="1644436" y="353721"/>
                  <a:pt x="1770239" y="347870"/>
                </a:cubicBezTo>
                <a:cubicBezTo>
                  <a:pt x="1787114" y="347085"/>
                  <a:pt x="1803110" y="339460"/>
                  <a:pt x="1819934" y="337931"/>
                </a:cubicBezTo>
                <a:cubicBezTo>
                  <a:pt x="1876122" y="332823"/>
                  <a:pt x="1932578" y="331305"/>
                  <a:pt x="1988900" y="327992"/>
                </a:cubicBezTo>
                <a:cubicBezTo>
                  <a:pt x="1998839" y="324679"/>
                  <a:pt x="2008643" y="320931"/>
                  <a:pt x="2018717" y="318053"/>
                </a:cubicBezTo>
                <a:cubicBezTo>
                  <a:pt x="2043948" y="310844"/>
                  <a:pt x="2064451" y="308391"/>
                  <a:pt x="2088291" y="298174"/>
                </a:cubicBezTo>
                <a:cubicBezTo>
                  <a:pt x="2161049" y="266992"/>
                  <a:pt x="2094513" y="286680"/>
                  <a:pt x="2167804" y="268357"/>
                </a:cubicBezTo>
                <a:cubicBezTo>
                  <a:pt x="2234722" y="218170"/>
                  <a:pt x="2178300" y="255102"/>
                  <a:pt x="2257256" y="218661"/>
                </a:cubicBezTo>
                <a:cubicBezTo>
                  <a:pt x="2284161" y="206243"/>
                  <a:pt x="2308657" y="188276"/>
                  <a:pt x="2336769" y="178905"/>
                </a:cubicBezTo>
                <a:lnTo>
                  <a:pt x="2396404" y="159027"/>
                </a:lnTo>
                <a:cubicBezTo>
                  <a:pt x="2420627" y="134803"/>
                  <a:pt x="2435373" y="117245"/>
                  <a:pt x="2465978" y="99392"/>
                </a:cubicBezTo>
                <a:cubicBezTo>
                  <a:pt x="2491574" y="84461"/>
                  <a:pt x="2520835" y="76072"/>
                  <a:pt x="2545491" y="59635"/>
                </a:cubicBezTo>
                <a:cubicBezTo>
                  <a:pt x="2555430" y="53009"/>
                  <a:pt x="2563891" y="43270"/>
                  <a:pt x="2575308" y="39757"/>
                </a:cubicBezTo>
                <a:cubicBezTo>
                  <a:pt x="2607601" y="29821"/>
                  <a:pt x="2641569" y="26505"/>
                  <a:pt x="2674700" y="19879"/>
                </a:cubicBezTo>
                <a:cubicBezTo>
                  <a:pt x="2737787" y="7262"/>
                  <a:pt x="2708009" y="14037"/>
                  <a:pt x="2764152" y="0"/>
                </a:cubicBezTo>
                <a:lnTo>
                  <a:pt x="2962934" y="9940"/>
                </a:lnTo>
                <a:cubicBezTo>
                  <a:pt x="3068692" y="15984"/>
                  <a:pt x="3079324" y="9117"/>
                  <a:pt x="3151778" y="29818"/>
                </a:cubicBezTo>
                <a:cubicBezTo>
                  <a:pt x="3161852" y="32696"/>
                  <a:pt x="3172224" y="35072"/>
                  <a:pt x="3181595" y="39757"/>
                </a:cubicBezTo>
                <a:cubicBezTo>
                  <a:pt x="3222389" y="60154"/>
                  <a:pt x="3200473" y="54859"/>
                  <a:pt x="3231291" y="79514"/>
                </a:cubicBezTo>
                <a:cubicBezTo>
                  <a:pt x="3240619" y="86976"/>
                  <a:pt x="3251780" y="91930"/>
                  <a:pt x="3261108" y="99392"/>
                </a:cubicBezTo>
                <a:cubicBezTo>
                  <a:pt x="3268425" y="105246"/>
                  <a:pt x="3272952" y="114449"/>
                  <a:pt x="3280987" y="119270"/>
                </a:cubicBezTo>
                <a:cubicBezTo>
                  <a:pt x="3289971" y="124660"/>
                  <a:pt x="3301646" y="124121"/>
                  <a:pt x="3310804" y="129209"/>
                </a:cubicBezTo>
                <a:cubicBezTo>
                  <a:pt x="3331688" y="140811"/>
                  <a:pt x="3350561" y="155714"/>
                  <a:pt x="3370439" y="168966"/>
                </a:cubicBezTo>
                <a:lnTo>
                  <a:pt x="3430074" y="208722"/>
                </a:lnTo>
                <a:lnTo>
                  <a:pt x="3459891" y="228600"/>
                </a:lnTo>
                <a:cubicBezTo>
                  <a:pt x="3469830" y="235226"/>
                  <a:pt x="3478376" y="244702"/>
                  <a:pt x="3489708" y="248479"/>
                </a:cubicBezTo>
                <a:lnTo>
                  <a:pt x="3519526" y="258418"/>
                </a:lnTo>
                <a:lnTo>
                  <a:pt x="3608978" y="318053"/>
                </a:lnTo>
                <a:cubicBezTo>
                  <a:pt x="3618917" y="324679"/>
                  <a:pt x="3627463" y="334154"/>
                  <a:pt x="3638795" y="337931"/>
                </a:cubicBezTo>
                <a:lnTo>
                  <a:pt x="3698430" y="357809"/>
                </a:lnTo>
                <a:lnTo>
                  <a:pt x="3728248" y="367748"/>
                </a:lnTo>
                <a:cubicBezTo>
                  <a:pt x="3817125" y="366291"/>
                  <a:pt x="4262658" y="370083"/>
                  <a:pt x="4473682" y="347870"/>
                </a:cubicBezTo>
                <a:cubicBezTo>
                  <a:pt x="4488253" y="346336"/>
                  <a:pt x="4546221" y="333066"/>
                  <a:pt x="4563134" y="327992"/>
                </a:cubicBezTo>
                <a:cubicBezTo>
                  <a:pt x="4598593" y="317354"/>
                  <a:pt x="4634635" y="300467"/>
                  <a:pt x="4672465" y="298174"/>
                </a:cubicBezTo>
                <a:cubicBezTo>
                  <a:pt x="4765119" y="292558"/>
                  <a:pt x="4857996" y="291548"/>
                  <a:pt x="4950761" y="288235"/>
                </a:cubicBezTo>
                <a:cubicBezTo>
                  <a:pt x="5047717" y="263996"/>
                  <a:pt x="4926651" y="293593"/>
                  <a:pt x="5040213" y="268357"/>
                </a:cubicBezTo>
                <a:cubicBezTo>
                  <a:pt x="5053548" y="265394"/>
                  <a:pt x="5066574" y="261097"/>
                  <a:pt x="5079969" y="258418"/>
                </a:cubicBezTo>
                <a:cubicBezTo>
                  <a:pt x="5099730" y="254466"/>
                  <a:pt x="5119843" y="252431"/>
                  <a:pt x="5139604" y="248479"/>
                </a:cubicBezTo>
                <a:cubicBezTo>
                  <a:pt x="5152999" y="245800"/>
                  <a:pt x="5165921" y="240984"/>
                  <a:pt x="5179361" y="238540"/>
                </a:cubicBezTo>
                <a:cubicBezTo>
                  <a:pt x="5202410" y="234349"/>
                  <a:pt x="5225885" y="232791"/>
                  <a:pt x="5248934" y="228600"/>
                </a:cubicBezTo>
                <a:cubicBezTo>
                  <a:pt x="5262374" y="226156"/>
                  <a:pt x="5275296" y="221340"/>
                  <a:pt x="5288691" y="218661"/>
                </a:cubicBezTo>
                <a:cubicBezTo>
                  <a:pt x="5308452" y="214709"/>
                  <a:pt x="5328499" y="212327"/>
                  <a:pt x="5348326" y="208722"/>
                </a:cubicBezTo>
                <a:cubicBezTo>
                  <a:pt x="5364947" y="205700"/>
                  <a:pt x="5381128" y="198783"/>
                  <a:pt x="5398021" y="198783"/>
                </a:cubicBezTo>
                <a:cubicBezTo>
                  <a:pt x="5401334" y="198783"/>
                  <a:pt x="5398021" y="205409"/>
                  <a:pt x="5398021" y="208722"/>
                </a:cubicBezTo>
              </a:path>
            </a:pathLst>
          </a:custGeom>
          <a:ln w="8255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ular Callout 26"/>
          <p:cNvSpPr/>
          <p:nvPr/>
        </p:nvSpPr>
        <p:spPr>
          <a:xfrm>
            <a:off x="3429000" y="4114800"/>
            <a:ext cx="1143000" cy="1066800"/>
          </a:xfrm>
          <a:prstGeom prst="wedgeRectCallout">
            <a:avLst>
              <a:gd name="adj1" fmla="val -70833"/>
              <a:gd name="adj2" fmla="val -11018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7010400" y="4572000"/>
            <a:ext cx="127310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chemeClr val="accent1">
                    <a:lumMod val="75000"/>
                  </a:schemeClr>
                </a:solidFill>
              </a:rPr>
              <a:t>http://www.anorak.co.uk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692888" y="2779644"/>
            <a:ext cx="129875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chemeClr val="accent1">
                    <a:lumMod val="75000"/>
                  </a:schemeClr>
                </a:solidFill>
              </a:rPr>
              <a:t>http://www.delmagyar.hu</a:t>
            </a:r>
            <a:endParaRPr lang="en-US" sz="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638300"/>
            <a:ext cx="7620000" cy="4525963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1800"/>
              </a:spcAft>
              <a:buFont typeface="Wingdings" pitchFamily="2" charset="2"/>
              <a:buChar char="ü"/>
            </a:pPr>
            <a:r>
              <a:rPr lang="en-US" dirty="0" smtClean="0"/>
              <a:t>A </a:t>
            </a:r>
            <a:r>
              <a:rPr lang="en-US" dirty="0" err="1" smtClean="0"/>
              <a:t>műszaki</a:t>
            </a:r>
            <a:r>
              <a:rPr lang="en-US" dirty="0" smtClean="0"/>
              <a:t> </a:t>
            </a:r>
            <a:r>
              <a:rPr lang="en-US" dirty="0" err="1" smtClean="0"/>
              <a:t>megoldásokat</a:t>
            </a:r>
            <a:r>
              <a:rPr lang="en-US" dirty="0" smtClean="0"/>
              <a:t>: </a:t>
            </a:r>
            <a:r>
              <a:rPr lang="en-US" dirty="0" err="1" smtClean="0">
                <a:solidFill>
                  <a:srgbClr val="FF0000"/>
                </a:solidFill>
              </a:rPr>
              <a:t>szabadalom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spcAft>
                <a:spcPts val="1800"/>
              </a:spcAft>
              <a:buFont typeface="Wingdings" pitchFamily="2" charset="2"/>
              <a:buChar char="ü"/>
            </a:pPr>
            <a:r>
              <a:rPr lang="en-US" dirty="0" smtClean="0"/>
              <a:t>A </a:t>
            </a:r>
            <a:r>
              <a:rPr lang="en-US" dirty="0" err="1" smtClean="0"/>
              <a:t>designt</a:t>
            </a:r>
            <a:r>
              <a:rPr lang="en-US" dirty="0" smtClean="0"/>
              <a:t>: </a:t>
            </a:r>
            <a:r>
              <a:rPr lang="en-US" dirty="0" err="1" smtClean="0">
                <a:solidFill>
                  <a:srgbClr val="FF0000"/>
                </a:solidFill>
              </a:rPr>
              <a:t>formatervezésiminta-oltalom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spcAft>
                <a:spcPts val="1800"/>
              </a:spcAft>
              <a:buFont typeface="Wingdings" pitchFamily="2" charset="2"/>
              <a:buChar char="ü"/>
            </a:pPr>
            <a:r>
              <a:rPr lang="en-US" dirty="0" smtClean="0"/>
              <a:t>A </a:t>
            </a:r>
            <a:r>
              <a:rPr lang="en-US" dirty="0" err="1" smtClean="0"/>
              <a:t>szoftvereket</a:t>
            </a:r>
            <a:r>
              <a:rPr lang="en-US" dirty="0" smtClean="0"/>
              <a:t>: </a:t>
            </a:r>
            <a:r>
              <a:rPr lang="en-US" dirty="0" err="1" smtClean="0">
                <a:solidFill>
                  <a:srgbClr val="FF0000"/>
                </a:solidFill>
              </a:rPr>
              <a:t>szerzői</a:t>
            </a:r>
            <a:r>
              <a:rPr lang="en-US" dirty="0" smtClean="0">
                <a:solidFill>
                  <a:srgbClr val="FF0000"/>
                </a:solidFill>
              </a:rPr>
              <a:t> jog</a:t>
            </a:r>
          </a:p>
          <a:p>
            <a:pPr>
              <a:spcAft>
                <a:spcPts val="1800"/>
              </a:spcAft>
              <a:buFont typeface="Wingdings" pitchFamily="2" charset="2"/>
              <a:buChar char="ü"/>
            </a:pPr>
            <a:r>
              <a:rPr lang="en-US" dirty="0" smtClean="0"/>
              <a:t>A </a:t>
            </a:r>
            <a:r>
              <a:rPr lang="en-US" dirty="0" err="1" smtClean="0"/>
              <a:t>zenét</a:t>
            </a:r>
            <a:r>
              <a:rPr lang="en-US" dirty="0" smtClean="0"/>
              <a:t>: </a:t>
            </a:r>
            <a:r>
              <a:rPr lang="en-US" dirty="0" err="1" smtClean="0">
                <a:solidFill>
                  <a:srgbClr val="FF0000"/>
                </a:solidFill>
              </a:rPr>
              <a:t>szerzői</a:t>
            </a:r>
            <a:r>
              <a:rPr lang="en-US" dirty="0" smtClean="0">
                <a:solidFill>
                  <a:srgbClr val="FF0000"/>
                </a:solidFill>
              </a:rPr>
              <a:t> jog</a:t>
            </a:r>
          </a:p>
          <a:p>
            <a:pPr>
              <a:spcAft>
                <a:spcPts val="2400"/>
              </a:spcAft>
              <a:buFont typeface="Wingdings" pitchFamily="2" charset="2"/>
              <a:buChar char="ü"/>
            </a:pPr>
            <a:r>
              <a:rPr lang="en-US" dirty="0" smtClean="0"/>
              <a:t>A </a:t>
            </a:r>
            <a:r>
              <a:rPr lang="en-US" dirty="0" err="1" smtClean="0"/>
              <a:t>képeket</a:t>
            </a:r>
            <a:r>
              <a:rPr lang="en-US" dirty="0" smtClean="0"/>
              <a:t>: </a:t>
            </a:r>
            <a:r>
              <a:rPr lang="en-US" dirty="0" err="1" smtClean="0">
                <a:solidFill>
                  <a:srgbClr val="FF0000"/>
                </a:solidFill>
              </a:rPr>
              <a:t>szerzői</a:t>
            </a:r>
            <a:r>
              <a:rPr lang="en-US" dirty="0" smtClean="0">
                <a:solidFill>
                  <a:srgbClr val="FF0000"/>
                </a:solidFill>
              </a:rPr>
              <a:t> jog</a:t>
            </a:r>
          </a:p>
          <a:p>
            <a:pPr>
              <a:spcAft>
                <a:spcPts val="1800"/>
              </a:spcAft>
              <a:buFont typeface="Wingdings" pitchFamily="2" charset="2"/>
              <a:buChar char="ü"/>
            </a:pPr>
            <a:r>
              <a:rPr lang="en-US" dirty="0" smtClean="0"/>
              <a:t>A </a:t>
            </a:r>
            <a:r>
              <a:rPr lang="en-US" dirty="0" err="1" smtClean="0"/>
              <a:t>cégek</a:t>
            </a:r>
            <a:r>
              <a:rPr lang="en-US" dirty="0" smtClean="0"/>
              <a:t> </a:t>
            </a:r>
            <a:r>
              <a:rPr lang="en-US" dirty="0" err="1" smtClean="0"/>
              <a:t>brandjét</a:t>
            </a:r>
            <a:r>
              <a:rPr lang="en-US" dirty="0" smtClean="0"/>
              <a:t>: </a:t>
            </a:r>
            <a:r>
              <a:rPr lang="en-US" dirty="0" err="1" smtClean="0">
                <a:solidFill>
                  <a:srgbClr val="FF0000"/>
                </a:solidFill>
              </a:rPr>
              <a:t>védjegyek</a:t>
            </a:r>
            <a:endParaRPr lang="en-US" dirty="0" smtClean="0"/>
          </a:p>
          <a:p>
            <a:pPr>
              <a:spcAft>
                <a:spcPts val="1800"/>
              </a:spcAft>
              <a:buFont typeface="Wingdings" pitchFamily="2" charset="2"/>
              <a:buChar char="ü"/>
            </a:pP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1" name="Picture 10" descr="paca3.jpg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6">
                <a:lumMod val="60000"/>
                <a:lumOff val="40000"/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277303" y="5029200"/>
            <a:ext cx="656897" cy="50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 </a:t>
            </a:r>
            <a:r>
              <a:rPr lang="en-US" dirty="0" err="1" smtClean="0"/>
              <a:t>védi</a:t>
            </a:r>
            <a:r>
              <a:rPr lang="en-US" dirty="0" smtClean="0"/>
              <a:t> a </a:t>
            </a:r>
            <a:r>
              <a:rPr lang="en-US" dirty="0" err="1" smtClean="0"/>
              <a:t>szellemi</a:t>
            </a:r>
            <a:r>
              <a:rPr lang="en-US" dirty="0" smtClean="0"/>
              <a:t> </a:t>
            </a:r>
            <a:r>
              <a:rPr lang="en-US" dirty="0" err="1" smtClean="0"/>
              <a:t>tulajdont</a:t>
            </a:r>
            <a:r>
              <a:rPr lang="en-US" dirty="0" smtClean="0"/>
              <a:t>?</a:t>
            </a:r>
            <a:endParaRPr lang="en-US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7277100" y="819150"/>
          <a:ext cx="1524000" cy="129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Picture 4" descr="black-coke-uc.jpg"/>
          <p:cNvPicPr>
            <a:picLocks noChangeAspect="1"/>
          </p:cNvPicPr>
          <p:nvPr/>
        </p:nvPicPr>
        <p:blipFill>
          <a:blip r:embed="rId7" cstate="print">
            <a:duotone>
              <a:prstClr val="black"/>
              <a:schemeClr val="accent6">
                <a:lumMod val="60000"/>
                <a:lumOff val="40000"/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 flipH="1">
            <a:off x="6934200" y="5048249"/>
            <a:ext cx="609600" cy="1440427"/>
          </a:xfrm>
          <a:prstGeom prst="rect">
            <a:avLst/>
          </a:prstGeom>
        </p:spPr>
      </p:pic>
      <p:pic>
        <p:nvPicPr>
          <p:cNvPr id="6" name="Picture 5" descr="matrix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572250" y="3009900"/>
            <a:ext cx="1524000" cy="1219200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8" name="TextBox 7"/>
          <p:cNvSpPr txBox="1"/>
          <p:nvPr/>
        </p:nvSpPr>
        <p:spPr>
          <a:xfrm>
            <a:off x="762000" y="5086350"/>
            <a:ext cx="9633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ym typeface="Wingdings"/>
              </a:rPr>
              <a:t></a:t>
            </a:r>
            <a:endParaRPr lang="en-US" sz="8000" dirty="0"/>
          </a:p>
        </p:txBody>
      </p:sp>
      <p:pic>
        <p:nvPicPr>
          <p:cNvPr id="9" name="Picture 8" descr="Mona-Lisa.jp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362903" y="3886200"/>
            <a:ext cx="1114679" cy="127635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chemeClr val="accent1">
                <a:lumMod val="75000"/>
              </a:schemeClr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13" name="TextBox 12"/>
          <p:cNvSpPr txBox="1"/>
          <p:nvPr/>
        </p:nvSpPr>
        <p:spPr>
          <a:xfrm>
            <a:off x="7162800" y="4191000"/>
            <a:ext cx="158729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http://</a:t>
            </a:r>
            <a:r>
              <a:rPr lang="en-US" sz="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magazin.apertura.hu/film</a:t>
            </a:r>
            <a:endParaRPr lang="en-US" sz="8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143828" y="5267325"/>
            <a:ext cx="129875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http://www.trulyreds.com</a:t>
            </a:r>
            <a:endParaRPr lang="en-US" sz="8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248400" y="6477000"/>
            <a:ext cx="264046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http://uglyconvention.blogspot.hu/2010/03/cokes.html</a:t>
            </a:r>
            <a:endParaRPr lang="en-US" sz="8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212</TotalTime>
  <Words>231</Words>
  <Application>Microsoft Office PowerPoint</Application>
  <PresentationFormat>On-screen Show (4:3)</PresentationFormat>
  <Paragraphs>50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Trek</vt:lpstr>
      <vt:lpstr>Tudod-e, mi az  a szellemi tulajdon?  </vt:lpstr>
      <vt:lpstr>Ez lehet szellemi tulajdon?</vt:lpstr>
      <vt:lpstr>Ez lehet szellemi tulajdon!</vt:lpstr>
      <vt:lpstr>Szóval mi az a szellemi tulajdon?</vt:lpstr>
      <vt:lpstr>Mi lehet még szellemi tulajdon?</vt:lpstr>
      <vt:lpstr>mi védi a szellemi tulajdont?</vt:lpstr>
    </vt:vector>
  </TitlesOfParts>
  <Company>Universal Emporium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Tudod-e, mi a szellemi tulajdon?  </dc:title>
  <dc:creator>Pathos</dc:creator>
  <cp:lastModifiedBy>Pathos</cp:lastModifiedBy>
  <cp:revision>25</cp:revision>
  <dcterms:created xsi:type="dcterms:W3CDTF">2014-04-14T15:28:42Z</dcterms:created>
  <dcterms:modified xsi:type="dcterms:W3CDTF">2014-04-15T13:12:55Z</dcterms:modified>
</cp:coreProperties>
</file>