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2" r:id="rId4"/>
    <p:sldId id="257" r:id="rId5"/>
    <p:sldId id="258" r:id="rId6"/>
    <p:sldId id="259" r:id="rId7"/>
    <p:sldId id="264" r:id="rId8"/>
    <p:sldId id="265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18CE3-8675-46CE-BCFE-989F1A1E82AB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8099F-8218-467F-A5B7-B3B2433F804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i="1" dirty="0" err="1" smtClean="0"/>
              <a:t>Eugène</a:t>
            </a:r>
            <a:r>
              <a:rPr lang="hu-HU" i="1" dirty="0" smtClean="0"/>
              <a:t> Delacroix: A szabadság győzelemre vezeti a népet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8099F-8218-467F-A5B7-B3B2433F8049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2E515-A47F-4734-BAD5-7A80F9BC4DB3}" type="datetimeFigureOut">
              <a:rPr lang="hu-HU" smtClean="0"/>
              <a:pPr/>
              <a:t>2014. 05. 07.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C6850-39CD-48FF-A9F0-EBDA5457D91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t="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>
            <a:normAutofit/>
          </a:bodyPr>
          <a:lstStyle/>
          <a:p>
            <a:r>
              <a:rPr lang="hu-HU" sz="8800" b="1" dirty="0" smtClean="0"/>
              <a:t>Ipari forradalom</a:t>
            </a:r>
            <a:endParaRPr lang="hu-HU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" y="0"/>
            <a:ext cx="45719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600" b="1" dirty="0" smtClean="0"/>
              <a:t>Mi a</a:t>
            </a:r>
          </a:p>
          <a:p>
            <a:pPr algn="ctr"/>
            <a:r>
              <a:rPr lang="hu-HU" sz="6600" b="1" dirty="0" smtClean="0"/>
              <a:t>forradalom?</a:t>
            </a:r>
            <a:endParaRPr lang="hu-HU" sz="66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285720" y="4357694"/>
            <a:ext cx="865557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6600" b="1" dirty="0" smtClean="0"/>
              <a:t>De:</a:t>
            </a:r>
          </a:p>
          <a:p>
            <a:pPr algn="ctr"/>
            <a:r>
              <a:rPr lang="hu-HU" sz="6600" b="1" dirty="0" smtClean="0"/>
              <a:t>Mi az ipari forradalom!?</a:t>
            </a:r>
            <a:endParaRPr lang="hu-HU" sz="6600" b="1" dirty="0"/>
          </a:p>
        </p:txBody>
      </p:sp>
      <p:pic>
        <p:nvPicPr>
          <p:cNvPr id="22530" name="Picture 2" descr="http://upload.wikimedia.org/wikipedia/commons/2/21/Eug%C3%A8ne_Delacroix_-_Liberty_Leading_the_People_%2828th_July_1830%29_-_WGA617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48549" y="0"/>
            <a:ext cx="4595452" cy="378619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" y="1000108"/>
            <a:ext cx="27146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600" b="1" dirty="0" smtClean="0"/>
              <a:t>Mikor?</a:t>
            </a:r>
            <a:endParaRPr lang="hu-HU" sz="66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0" y="4214818"/>
            <a:ext cx="177484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600" b="1" dirty="0" smtClean="0"/>
              <a:t>Hol?</a:t>
            </a:r>
            <a:endParaRPr lang="hu-HU" sz="6600" b="1" dirty="0"/>
          </a:p>
        </p:txBody>
      </p:sp>
      <p:sp>
        <p:nvSpPr>
          <p:cNvPr id="4" name="Jobbra nyíl 3"/>
          <p:cNvSpPr/>
          <p:nvPr/>
        </p:nvSpPr>
        <p:spPr>
          <a:xfrm>
            <a:off x="2714612" y="1214422"/>
            <a:ext cx="1714512" cy="71438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1785918" y="4500570"/>
            <a:ext cx="2571768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3554" name="Picture 2" descr="http://muzzak.blog.hu/media/image/200806/great_britain_flag_filip_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571876"/>
            <a:ext cx="4209310" cy="2500330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4429124" y="1071546"/>
            <a:ext cx="48577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600" dirty="0" smtClean="0"/>
              <a:t>~ 1770 - 1850</a:t>
            </a:r>
            <a:endParaRPr lang="hu-HU" sz="6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357422" y="0"/>
            <a:ext cx="42671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6600" dirty="0" smtClean="0"/>
              <a:t>Előzmények</a:t>
            </a:r>
            <a:endParaRPr lang="hu-HU" sz="66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714348" y="1142984"/>
            <a:ext cx="451168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hu-HU" sz="3200" b="1" dirty="0" smtClean="0"/>
              <a:t>Gazdasági átalakulás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3200" i="1" dirty="0" smtClean="0"/>
              <a:t>Kedvező földrajzi fekvés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3200" i="1" dirty="0" smtClean="0"/>
              <a:t>Eredeti tőkefelhalmozás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3200" i="1" dirty="0" smtClean="0"/>
              <a:t>Bekerítések</a:t>
            </a:r>
            <a:endParaRPr lang="hu-HU" sz="3200" i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714348" y="3143248"/>
            <a:ext cx="5356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/>
              <a:t>2. A mezőgazdaság forradalma</a:t>
            </a:r>
            <a:endParaRPr lang="hu-HU" sz="32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785786" y="3786190"/>
            <a:ext cx="4360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/>
              <a:t>3. Demográfiai robbanás</a:t>
            </a:r>
            <a:endParaRPr lang="hu-HU" sz="3200" b="1" dirty="0"/>
          </a:p>
        </p:txBody>
      </p:sp>
      <p:pic>
        <p:nvPicPr>
          <p:cNvPr id="8194" name="Picture 2" descr="http://upload.wikimedia.org/wikipedia/commons/5/59/Population_of_Budapes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286232"/>
            <a:ext cx="4129225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collections.osb.hu/kepek/nagy/dscn69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01" y="3571876"/>
            <a:ext cx="4381499" cy="3286124"/>
          </a:xfrm>
          <a:prstGeom prst="rect">
            <a:avLst/>
          </a:prstGeom>
          <a:noFill/>
        </p:spPr>
      </p:pic>
      <p:pic>
        <p:nvPicPr>
          <p:cNvPr id="7171" name="Picture 3" descr="C:\Users\win7\AppData\Local\Microsoft\Windows\Temporary Internet Files\Content.IE5\9YSGZ8VT\MC900441902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3643306" cy="4305033"/>
          </a:xfrm>
          <a:prstGeom prst="rect">
            <a:avLst/>
          </a:prstGeom>
          <a:noFill/>
        </p:spPr>
      </p:pic>
      <p:sp>
        <p:nvSpPr>
          <p:cNvPr id="4" name="Szövegdoboz 3"/>
          <p:cNvSpPr txBox="1"/>
          <p:nvPr/>
        </p:nvSpPr>
        <p:spPr>
          <a:xfrm>
            <a:off x="4357686" y="1643050"/>
            <a:ext cx="371826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8800" b="1" dirty="0" smtClean="0"/>
              <a:t>Hogyan</a:t>
            </a:r>
            <a:endParaRPr lang="hu-HU" sz="88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0" y="4357694"/>
            <a:ext cx="47725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8800" b="1" dirty="0"/>
              <a:t>m</a:t>
            </a:r>
            <a:r>
              <a:rPr lang="hu-HU" sz="8800" b="1" dirty="0" smtClean="0"/>
              <a:t>űködik?</a:t>
            </a:r>
            <a:endParaRPr lang="hu-HU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42910" y="1643050"/>
            <a:ext cx="814393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/>
              <a:t>James Watt: gőzgép 1769</a:t>
            </a:r>
          </a:p>
          <a:p>
            <a:r>
              <a:rPr lang="hu-HU" sz="4000" b="1" dirty="0" err="1" smtClean="0"/>
              <a:t>Hargraeves</a:t>
            </a:r>
            <a:r>
              <a:rPr lang="hu-HU" sz="4000" b="1" dirty="0" smtClean="0"/>
              <a:t>: „Fonó </a:t>
            </a:r>
            <a:r>
              <a:rPr lang="hu-HU" sz="4000" b="1" dirty="0" err="1" smtClean="0"/>
              <a:t>Jenny</a:t>
            </a:r>
            <a:r>
              <a:rPr lang="hu-HU" sz="4000" b="1" dirty="0" smtClean="0"/>
              <a:t>” 1764</a:t>
            </a:r>
          </a:p>
          <a:p>
            <a:r>
              <a:rPr lang="hu-HU" sz="4000" b="1" dirty="0" err="1" smtClean="0"/>
              <a:t>Cartwright</a:t>
            </a:r>
            <a:r>
              <a:rPr lang="hu-HU" sz="4000" b="1" dirty="0" smtClean="0"/>
              <a:t> - gépi szövőszék 1784</a:t>
            </a:r>
          </a:p>
          <a:p>
            <a:r>
              <a:rPr lang="hu-HU" sz="4000" b="1" dirty="0" smtClean="0"/>
              <a:t>MacAdam: „makadám” út kialakítása</a:t>
            </a:r>
          </a:p>
          <a:p>
            <a:r>
              <a:rPr lang="hu-HU" sz="4000" b="1" dirty="0" smtClean="0"/>
              <a:t>Fulton: gőzhajó 1807</a:t>
            </a:r>
          </a:p>
          <a:p>
            <a:r>
              <a:rPr lang="hu-HU" sz="4000" b="1" dirty="0" smtClean="0"/>
              <a:t>Stephenson: gőzmozdony 1825</a:t>
            </a:r>
          </a:p>
          <a:p>
            <a:r>
              <a:rPr lang="hu-HU" sz="4000" b="1" dirty="0" err="1" smtClean="0"/>
              <a:t>Maudslay</a:t>
            </a:r>
            <a:r>
              <a:rPr lang="hu-HU" sz="4000" b="1" dirty="0" smtClean="0"/>
              <a:t>: vas esztergagép 1810</a:t>
            </a:r>
          </a:p>
          <a:p>
            <a:endParaRPr lang="hu-HU" sz="40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142976" y="214290"/>
            <a:ext cx="6656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7200" u="sng" dirty="0" smtClean="0"/>
              <a:t>Ipari találmányok</a:t>
            </a:r>
            <a:endParaRPr lang="hu-HU" sz="72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42910" y="1643050"/>
            <a:ext cx="814393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dirty="0" smtClean="0"/>
              <a:t>A </a:t>
            </a:r>
            <a:r>
              <a:rPr lang="en-US" sz="2400" dirty="0" err="1" smtClean="0"/>
              <a:t>feltalálónak</a:t>
            </a:r>
            <a:r>
              <a:rPr lang="en-US" sz="2400" dirty="0" smtClean="0"/>
              <a:t> </a:t>
            </a:r>
            <a:r>
              <a:rPr lang="en-US" sz="2400" dirty="0" err="1" smtClean="0"/>
              <a:t>ideje</a:t>
            </a:r>
            <a:r>
              <a:rPr lang="en-US" sz="2400" dirty="0" smtClean="0"/>
              <a:t>, </a:t>
            </a:r>
            <a:r>
              <a:rPr lang="en-US" sz="2400" dirty="0" err="1" smtClean="0"/>
              <a:t>energiája</a:t>
            </a:r>
            <a:r>
              <a:rPr lang="en-US" sz="2400" dirty="0" smtClean="0"/>
              <a:t>, </a:t>
            </a:r>
            <a:r>
              <a:rPr lang="en-US" sz="2400" dirty="0" err="1" smtClean="0"/>
              <a:t>tudása</a:t>
            </a:r>
            <a:r>
              <a:rPr lang="en-US" sz="2400" dirty="0" smtClean="0"/>
              <a:t> </a:t>
            </a:r>
            <a:r>
              <a:rPr lang="en-US" sz="2400" dirty="0" err="1" smtClean="0"/>
              <a:t>és</a:t>
            </a:r>
            <a:r>
              <a:rPr lang="en-US" sz="2400" dirty="0" smtClean="0"/>
              <a:t> </a:t>
            </a:r>
            <a:r>
              <a:rPr lang="en-US" sz="2400" dirty="0" err="1" smtClean="0"/>
              <a:t>pénze</a:t>
            </a:r>
            <a:r>
              <a:rPr lang="en-US" sz="2400" dirty="0" smtClean="0"/>
              <a:t> </a:t>
            </a:r>
            <a:r>
              <a:rPr lang="en-US" sz="2400" dirty="0" err="1" smtClean="0"/>
              <a:t>megy</a:t>
            </a:r>
            <a:r>
              <a:rPr lang="en-US" sz="2400" dirty="0" smtClean="0"/>
              <a:t> a </a:t>
            </a:r>
            <a:r>
              <a:rPr lang="en-US" sz="2400" dirty="0" err="1" smtClean="0"/>
              <a:t>találmány</a:t>
            </a:r>
            <a:r>
              <a:rPr lang="en-US" sz="2400" dirty="0" smtClean="0"/>
              <a:t> </a:t>
            </a:r>
            <a:r>
              <a:rPr lang="en-US" sz="2400" dirty="0" err="1" smtClean="0"/>
              <a:t>kidolgozásába</a:t>
            </a:r>
            <a:r>
              <a:rPr lang="en-US" sz="2400" dirty="0" smtClean="0"/>
              <a:t> </a:t>
            </a:r>
            <a:r>
              <a:rPr lang="en-US" sz="2400" dirty="0" err="1" smtClean="0"/>
              <a:t>és</a:t>
            </a:r>
            <a:r>
              <a:rPr lang="en-US" sz="2400" dirty="0" smtClean="0"/>
              <a:t> </a:t>
            </a:r>
            <a:r>
              <a:rPr lang="en-US" sz="2400" dirty="0" err="1" smtClean="0"/>
              <a:t>szabadalommal</a:t>
            </a:r>
            <a:r>
              <a:rPr lang="en-US" sz="2400" dirty="0" smtClean="0"/>
              <a:t> </a:t>
            </a:r>
            <a:r>
              <a:rPr lang="en-US" sz="2400" dirty="0" err="1" smtClean="0"/>
              <a:t>való</a:t>
            </a:r>
            <a:r>
              <a:rPr lang="en-US" sz="2400" dirty="0" smtClean="0"/>
              <a:t> </a:t>
            </a:r>
            <a:r>
              <a:rPr lang="en-US" sz="2400" dirty="0" err="1" smtClean="0"/>
              <a:t>oltalmazásába</a:t>
            </a:r>
            <a:r>
              <a:rPr lang="en-US" sz="2400" dirty="0" smtClean="0"/>
              <a:t>.</a:t>
            </a: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dirty="0" smtClean="0"/>
              <a:t>A </a:t>
            </a:r>
            <a:r>
              <a:rPr lang="en-US" sz="2400" dirty="0" err="1" smtClean="0"/>
              <a:t>szabadalom</a:t>
            </a:r>
            <a:r>
              <a:rPr lang="en-US" sz="2400" dirty="0" smtClean="0"/>
              <a:t> 20 </a:t>
            </a:r>
            <a:r>
              <a:rPr lang="en-US" sz="2400" dirty="0" err="1" smtClean="0"/>
              <a:t>évre</a:t>
            </a:r>
            <a:r>
              <a:rPr lang="en-US" sz="2400" dirty="0" smtClean="0"/>
              <a:t> </a:t>
            </a:r>
            <a:r>
              <a:rPr lang="en-US" sz="2400" dirty="0" err="1" smtClean="0"/>
              <a:t>kizárólag</a:t>
            </a:r>
            <a:r>
              <a:rPr lang="en-US" sz="2400" dirty="0" smtClean="0"/>
              <a:t> a </a:t>
            </a:r>
            <a:r>
              <a:rPr lang="en-US" sz="2400" dirty="0" err="1" smtClean="0"/>
              <a:t>feltalálónak</a:t>
            </a:r>
            <a:r>
              <a:rPr lang="en-US" sz="2400" dirty="0" smtClean="0"/>
              <a:t> </a:t>
            </a:r>
            <a:r>
              <a:rPr lang="en-US" sz="2400" dirty="0" err="1" smtClean="0"/>
              <a:t>engedi</a:t>
            </a:r>
            <a:r>
              <a:rPr lang="en-US" sz="2400" dirty="0" smtClean="0"/>
              <a:t> a </a:t>
            </a:r>
            <a:r>
              <a:rPr lang="en-US" sz="2400" dirty="0" err="1" smtClean="0"/>
              <a:t>találmány</a:t>
            </a:r>
            <a:r>
              <a:rPr lang="en-US" sz="2400" dirty="0" smtClean="0"/>
              <a:t> </a:t>
            </a:r>
            <a:r>
              <a:rPr lang="en-US" sz="2400" dirty="0" err="1" smtClean="0"/>
              <a:t>hasznosítását</a:t>
            </a:r>
            <a:r>
              <a:rPr lang="en-US" sz="2400" dirty="0" smtClean="0"/>
              <a:t>, </a:t>
            </a:r>
            <a:r>
              <a:rPr lang="en-US" sz="2400" dirty="0" err="1" smtClean="0"/>
              <a:t>vagy</a:t>
            </a:r>
            <a:r>
              <a:rPr lang="en-US" sz="2400" dirty="0" smtClean="0"/>
              <a:t> </a:t>
            </a:r>
            <a:r>
              <a:rPr lang="en-US" sz="2400" dirty="0" err="1" smtClean="0"/>
              <a:t>annak</a:t>
            </a:r>
            <a:r>
              <a:rPr lang="en-US" sz="2400" dirty="0" smtClean="0"/>
              <a:t> </a:t>
            </a:r>
            <a:r>
              <a:rPr lang="en-US" sz="2400" dirty="0" err="1" smtClean="0"/>
              <a:t>értékesítését</a:t>
            </a:r>
            <a:r>
              <a:rPr lang="en-US" sz="2400" dirty="0" smtClean="0"/>
              <a:t>.</a:t>
            </a: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engedély</a:t>
            </a:r>
            <a:r>
              <a:rPr lang="en-US" sz="2400" dirty="0" smtClean="0"/>
              <a:t> </a:t>
            </a:r>
            <a:r>
              <a:rPr lang="en-US" sz="2400" dirty="0" err="1" smtClean="0"/>
              <a:t>nélküli</a:t>
            </a:r>
            <a:r>
              <a:rPr lang="en-US" sz="2400" dirty="0" smtClean="0"/>
              <a:t> </a:t>
            </a:r>
            <a:r>
              <a:rPr lang="en-US" sz="2400" dirty="0" err="1" smtClean="0"/>
              <a:t>használat</a:t>
            </a:r>
            <a:r>
              <a:rPr lang="en-US" sz="2400" dirty="0" smtClean="0"/>
              <a:t> </a:t>
            </a:r>
            <a:r>
              <a:rPr lang="en-US" sz="2400" dirty="0" err="1" smtClean="0"/>
              <a:t>bitorlást</a:t>
            </a:r>
            <a:r>
              <a:rPr lang="en-US" sz="2400" dirty="0" smtClean="0"/>
              <a:t> </a:t>
            </a:r>
            <a:r>
              <a:rPr lang="en-US" sz="2400" dirty="0" err="1" smtClean="0"/>
              <a:t>jelent</a:t>
            </a:r>
            <a:r>
              <a:rPr lang="en-US" sz="2400" dirty="0" smtClean="0"/>
              <a:t>, </a:t>
            </a:r>
            <a:r>
              <a:rPr lang="en-US" sz="2400" dirty="0" err="1" smtClean="0"/>
              <a:t>mert</a:t>
            </a:r>
            <a:r>
              <a:rPr lang="en-US" sz="2400" dirty="0" smtClean="0"/>
              <a:t> </a:t>
            </a:r>
            <a:r>
              <a:rPr lang="en-US" sz="2400" dirty="0" err="1" smtClean="0"/>
              <a:t>nem</a:t>
            </a:r>
            <a:r>
              <a:rPr lang="en-US" sz="2400" dirty="0" smtClean="0"/>
              <a:t> </a:t>
            </a:r>
            <a:r>
              <a:rPr lang="en-US" sz="2400" dirty="0" err="1" smtClean="0"/>
              <a:t>fizetjük</a:t>
            </a:r>
            <a:r>
              <a:rPr lang="en-US" sz="2400" dirty="0" smtClean="0"/>
              <a:t> meg, </a:t>
            </a:r>
            <a:r>
              <a:rPr lang="en-US" sz="2400" dirty="0" err="1" smtClean="0"/>
              <a:t>ami</a:t>
            </a:r>
            <a:r>
              <a:rPr lang="en-US" sz="2400" dirty="0" smtClean="0"/>
              <a:t> a </a:t>
            </a:r>
            <a:r>
              <a:rPr lang="en-US" sz="2400" dirty="0" err="1" smtClean="0"/>
              <a:t>feltalálónak</a:t>
            </a:r>
            <a:r>
              <a:rPr lang="en-US" sz="2400" dirty="0" smtClean="0"/>
              <a:t> </a:t>
            </a:r>
            <a:r>
              <a:rPr lang="en-US" sz="2400" dirty="0" err="1" smtClean="0"/>
              <a:t>jár</a:t>
            </a:r>
            <a:r>
              <a:rPr lang="en-US" sz="2400" dirty="0" smtClean="0"/>
              <a:t>.</a:t>
            </a: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dirty="0" smtClean="0"/>
              <a:t>A </a:t>
            </a:r>
            <a:r>
              <a:rPr lang="en-US" sz="2400" dirty="0" err="1" smtClean="0"/>
              <a:t>feltaláló</a:t>
            </a:r>
            <a:r>
              <a:rPr lang="en-US" sz="2400" dirty="0" smtClean="0"/>
              <a:t> </a:t>
            </a:r>
            <a:r>
              <a:rPr lang="en-US" sz="2400" dirty="0" err="1" smtClean="0"/>
              <a:t>károsul</a:t>
            </a:r>
            <a:r>
              <a:rPr lang="en-US" sz="2400" dirty="0" smtClean="0"/>
              <a:t>, </a:t>
            </a:r>
            <a:r>
              <a:rPr lang="en-US" sz="2400" dirty="0" err="1" smtClean="0"/>
              <a:t>nem</a:t>
            </a:r>
            <a:r>
              <a:rPr lang="en-US" sz="2400" dirty="0" smtClean="0"/>
              <a:t> </a:t>
            </a:r>
            <a:r>
              <a:rPr lang="en-US" sz="2400" dirty="0" err="1" smtClean="0"/>
              <a:t>éri</a:t>
            </a:r>
            <a:r>
              <a:rPr lang="en-US" sz="2400" dirty="0" smtClean="0"/>
              <a:t> meg </a:t>
            </a:r>
            <a:r>
              <a:rPr lang="en-US" sz="2400" dirty="0" err="1" smtClean="0"/>
              <a:t>neki</a:t>
            </a:r>
            <a:r>
              <a:rPr lang="en-US" sz="2400" dirty="0" smtClean="0"/>
              <a:t> </a:t>
            </a:r>
            <a:r>
              <a:rPr lang="en-US" sz="2400" dirty="0" err="1" smtClean="0"/>
              <a:t>több</a:t>
            </a:r>
            <a:r>
              <a:rPr lang="en-US" sz="2400" dirty="0" smtClean="0"/>
              <a:t> </a:t>
            </a:r>
            <a:r>
              <a:rPr lang="en-US" sz="2400" dirty="0" err="1" smtClean="0"/>
              <a:t>új</a:t>
            </a:r>
            <a:r>
              <a:rPr lang="en-US" sz="2400" dirty="0" smtClean="0"/>
              <a:t> </a:t>
            </a:r>
            <a:r>
              <a:rPr lang="en-US" sz="2400" dirty="0" err="1" smtClean="0"/>
              <a:t>megoldáson</a:t>
            </a:r>
            <a:r>
              <a:rPr lang="en-US" sz="2400" dirty="0" smtClean="0"/>
              <a:t> </a:t>
            </a:r>
            <a:r>
              <a:rPr lang="en-US" sz="2400" dirty="0" err="1" smtClean="0"/>
              <a:t>dolgozni</a:t>
            </a:r>
            <a:r>
              <a:rPr lang="en-US" sz="2400" dirty="0" smtClean="0"/>
              <a:t>. 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357290" y="214290"/>
            <a:ext cx="6485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u="sng" dirty="0" err="1" smtClean="0"/>
              <a:t>Miért</a:t>
            </a:r>
            <a:r>
              <a:rPr lang="en-US" sz="5400" u="sng" dirty="0" smtClean="0"/>
              <a:t> </a:t>
            </a:r>
            <a:r>
              <a:rPr lang="en-US" sz="5400" u="sng" dirty="0" err="1" smtClean="0"/>
              <a:t>lopás</a:t>
            </a:r>
            <a:r>
              <a:rPr lang="en-US" sz="5400" u="sng" dirty="0" smtClean="0"/>
              <a:t> </a:t>
            </a:r>
            <a:r>
              <a:rPr lang="en-US" sz="5400" u="sng" dirty="0" smtClean="0"/>
              <a:t>a </a:t>
            </a:r>
            <a:r>
              <a:rPr lang="en-US" sz="5400" u="sng" dirty="0" err="1" smtClean="0"/>
              <a:t>bitorlás</a:t>
            </a:r>
            <a:r>
              <a:rPr lang="en-US" sz="5400" u="sng" dirty="0" smtClean="0"/>
              <a:t>?</a:t>
            </a:r>
            <a:endParaRPr lang="hu-HU" sz="5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Miért</a:t>
            </a:r>
            <a:r>
              <a:rPr lang="en-US" u="sng" dirty="0" smtClean="0"/>
              <a:t> </a:t>
            </a:r>
            <a:r>
              <a:rPr lang="en-US" u="sng" dirty="0" err="1" smtClean="0"/>
              <a:t>és</a:t>
            </a:r>
            <a:r>
              <a:rPr lang="en-US" u="sng" dirty="0" smtClean="0"/>
              <a:t> </a:t>
            </a:r>
            <a:r>
              <a:rPr lang="en-US" u="sng" dirty="0" err="1" smtClean="0"/>
              <a:t>kinek</a:t>
            </a:r>
            <a:r>
              <a:rPr lang="en-US" u="sng" dirty="0" smtClean="0"/>
              <a:t> </a:t>
            </a:r>
            <a:r>
              <a:rPr lang="en-US" u="sng" dirty="0" err="1" smtClean="0"/>
              <a:t>káros</a:t>
            </a:r>
            <a:r>
              <a:rPr lang="en-US" u="sng" dirty="0" smtClean="0"/>
              <a:t> a </a:t>
            </a:r>
            <a:r>
              <a:rPr lang="en-US" u="sng" dirty="0" err="1" smtClean="0"/>
              <a:t>bitorlás</a:t>
            </a:r>
            <a:r>
              <a:rPr lang="en-US" u="sng" dirty="0" smtClean="0"/>
              <a:t>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7158" y="2143116"/>
            <a:ext cx="2571768" cy="21431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Ha a </a:t>
            </a:r>
            <a:r>
              <a:rPr lang="en-US" b="1" dirty="0" err="1" smtClean="0">
                <a:solidFill>
                  <a:schemeClr val="tx1"/>
                </a:solidFill>
              </a:rPr>
              <a:t>feltaláló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nem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dolgoz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új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találmányt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mert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nem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éri</a:t>
            </a:r>
            <a:r>
              <a:rPr lang="en-US" b="1" dirty="0" smtClean="0">
                <a:solidFill>
                  <a:schemeClr val="tx1"/>
                </a:solidFill>
              </a:rPr>
              <a:t> meg </a:t>
            </a:r>
            <a:r>
              <a:rPr lang="en-US" b="1" dirty="0" err="1" smtClean="0">
                <a:solidFill>
                  <a:schemeClr val="tx1"/>
                </a:solidFill>
              </a:rPr>
              <a:t>neki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Az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egész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társadalom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veszít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56299" y="1976018"/>
            <a:ext cx="3071834" cy="21431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chemeClr val="tx1"/>
                </a:solidFill>
              </a:rPr>
              <a:t>Sokszor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az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engedély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nélkül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gyártott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termékek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rosszabb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minőségűek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néha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még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veszélyesek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is: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végfelhasználó</a:t>
            </a:r>
            <a:r>
              <a:rPr lang="en-US" dirty="0" smtClean="0">
                <a:solidFill>
                  <a:schemeClr val="tx1"/>
                </a:solidFill>
              </a:rPr>
              <a:t> is </a:t>
            </a:r>
            <a:r>
              <a:rPr lang="en-US" dirty="0" err="1" smtClean="0">
                <a:solidFill>
                  <a:schemeClr val="tx1"/>
                </a:solidFill>
              </a:rPr>
              <a:t>rosszul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jár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28794" y="4357694"/>
            <a:ext cx="5286412" cy="21431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A </a:t>
            </a:r>
            <a:r>
              <a:rPr lang="en-US" sz="2400" b="1" dirty="0" err="1" smtClean="0">
                <a:solidFill>
                  <a:srgbClr val="FF0000"/>
                </a:solidFill>
              </a:rPr>
              <a:t>bitorlások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miatt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mindenki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rosszul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jár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7950" y="1987822"/>
            <a:ext cx="2571768" cy="21431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 </a:t>
            </a:r>
            <a:r>
              <a:rPr lang="en-US" b="1" dirty="0" err="1" smtClean="0">
                <a:solidFill>
                  <a:schemeClr val="tx1"/>
                </a:solidFill>
              </a:rPr>
              <a:t>bitorlást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törvény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szigorúan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bünteti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bitorló</a:t>
            </a:r>
            <a:r>
              <a:rPr lang="en-US" dirty="0" smtClean="0">
                <a:solidFill>
                  <a:schemeClr val="tx1"/>
                </a:solidFill>
              </a:rPr>
              <a:t> is </a:t>
            </a:r>
            <a:r>
              <a:rPr lang="en-US" dirty="0" err="1" smtClean="0">
                <a:solidFill>
                  <a:schemeClr val="tx1"/>
                </a:solidFill>
              </a:rPr>
              <a:t>rosszul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járhat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2143108" y="1214422"/>
            <a:ext cx="2214578" cy="7858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H="1" flipV="1">
            <a:off x="4572000" y="1246104"/>
            <a:ext cx="2214578" cy="7858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000496" y="1714488"/>
            <a:ext cx="857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own Arrow 11"/>
          <p:cNvSpPr/>
          <p:nvPr/>
        </p:nvSpPr>
        <p:spPr>
          <a:xfrm>
            <a:off x="4238418" y="4286256"/>
            <a:ext cx="571504" cy="642942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1250133" y="3424963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4357686" y="350043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7323157" y="3360805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227</Words>
  <Application>Microsoft Office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Office-téma</vt:lpstr>
      <vt:lpstr>Ipari forradalom</vt:lpstr>
      <vt:lpstr>Slide 2</vt:lpstr>
      <vt:lpstr>Slide 3</vt:lpstr>
      <vt:lpstr>Slide 4</vt:lpstr>
      <vt:lpstr>Slide 5</vt:lpstr>
      <vt:lpstr>Slide 6</vt:lpstr>
      <vt:lpstr>Slide 7</vt:lpstr>
      <vt:lpstr>Miért és kinek káros a bitorlás?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Ipari forradalom</dc:title>
  <dc:creator>win7</dc:creator>
  <cp:lastModifiedBy>Pathos</cp:lastModifiedBy>
  <cp:revision>14</cp:revision>
  <dcterms:created xsi:type="dcterms:W3CDTF">2013-10-29T20:45:12Z</dcterms:created>
  <dcterms:modified xsi:type="dcterms:W3CDTF">2014-05-07T14:35:48Z</dcterms:modified>
</cp:coreProperties>
</file>